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handoutMasterIdLst>
    <p:handoutMasterId r:id="rId30"/>
  </p:handoutMasterIdLst>
  <p:sldIdLst>
    <p:sldId id="285" r:id="rId5"/>
    <p:sldId id="278" r:id="rId6"/>
    <p:sldId id="284" r:id="rId7"/>
    <p:sldId id="286" r:id="rId8"/>
    <p:sldId id="290" r:id="rId9"/>
    <p:sldId id="257" r:id="rId10"/>
    <p:sldId id="258" r:id="rId11"/>
    <p:sldId id="259" r:id="rId12"/>
    <p:sldId id="260" r:id="rId13"/>
    <p:sldId id="293" r:id="rId14"/>
    <p:sldId id="262" r:id="rId15"/>
    <p:sldId id="263" r:id="rId16"/>
    <p:sldId id="280" r:id="rId17"/>
    <p:sldId id="264" r:id="rId18"/>
    <p:sldId id="265" r:id="rId19"/>
    <p:sldId id="266" r:id="rId20"/>
    <p:sldId id="277" r:id="rId21"/>
    <p:sldId id="267" r:id="rId22"/>
    <p:sldId id="269" r:id="rId23"/>
    <p:sldId id="268" r:id="rId24"/>
    <p:sldId id="270" r:id="rId25"/>
    <p:sldId id="273" r:id="rId26"/>
    <p:sldId id="292" r:id="rId27"/>
    <p:sldId id="27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a:srgbClr val="00FF00"/>
    <a:srgbClr val="007A37"/>
    <a:srgbClr val="3C6CB7"/>
    <a:srgbClr val="DC5D06"/>
    <a:srgbClr val="F97C27"/>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6432" autoAdjust="0"/>
  </p:normalViewPr>
  <p:slideViewPr>
    <p:cSldViewPr snapToGrid="0">
      <p:cViewPr>
        <p:scale>
          <a:sx n="60" d="100"/>
          <a:sy n="60" d="100"/>
        </p:scale>
        <p:origin x="908" y="2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65" d="100"/>
          <a:sy n="65" d="100"/>
        </p:scale>
        <p:origin x="3154"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w="12700">
              <a:solidFill>
                <a:schemeClr val="accent6"/>
              </a:solidFill>
            </a:ln>
            <a:effectLst/>
          </c:spPr>
          <c:invertIfNegative val="0"/>
          <c:cat>
            <c:strRef>
              <c:f>Sheet1!$A$2:$A$7</c:f>
              <c:strCache>
                <c:ptCount val="5"/>
                <c:pt idx="0">
                  <c:v>1X</c:v>
                </c:pt>
                <c:pt idx="1">
                  <c:v>2x</c:v>
                </c:pt>
                <c:pt idx="2">
                  <c:v>3x</c:v>
                </c:pt>
                <c:pt idx="3">
                  <c:v>4x</c:v>
                </c:pt>
                <c:pt idx="4">
                  <c:v>5x</c:v>
                </c:pt>
              </c:strCache>
            </c:strRef>
          </c:cat>
          <c:val>
            <c:numRef>
              <c:f>Sheet1!$B$2:$B$7</c:f>
              <c:numCache>
                <c:formatCode>[$$-409]#,##0</c:formatCode>
                <c:ptCount val="6"/>
                <c:pt idx="0">
                  <c:v>10000</c:v>
                </c:pt>
                <c:pt idx="1">
                  <c:v>10000</c:v>
                </c:pt>
                <c:pt idx="2">
                  <c:v>10000</c:v>
                </c:pt>
                <c:pt idx="3">
                  <c:v>10000</c:v>
                </c:pt>
                <c:pt idx="4">
                  <c:v>10000</c:v>
                </c:pt>
              </c:numCache>
            </c:numRef>
          </c:val>
          <c:extLst>
            <c:ext xmlns:c16="http://schemas.microsoft.com/office/drawing/2014/chart" uri="{C3380CC4-5D6E-409C-BE32-E72D297353CC}">
              <c16:uniqueId val="{00000000-2674-41B8-B572-B82F2D13DC00}"/>
            </c:ext>
          </c:extLst>
        </c:ser>
        <c:dLbls>
          <c:showLegendKey val="0"/>
          <c:showVal val="0"/>
          <c:showCatName val="0"/>
          <c:showSerName val="0"/>
          <c:showPercent val="0"/>
          <c:showBubbleSize val="0"/>
        </c:dLbls>
        <c:gapWidth val="35"/>
        <c:overlap val="-100"/>
        <c:axId val="694597680"/>
        <c:axId val="694598992"/>
      </c:barChart>
      <c:catAx>
        <c:axId val="694597680"/>
        <c:scaling>
          <c:orientation val="minMax"/>
        </c:scaling>
        <c:delete val="0"/>
        <c:axPos val="b"/>
        <c:numFmt formatCode="General" sourceLinked="1"/>
        <c:majorTickMark val="none"/>
        <c:minorTickMark val="none"/>
        <c:tickLblPos val="nextTo"/>
        <c:spPr>
          <a:noFill/>
          <a:ln w="6350" cap="flat" cmpd="sng" algn="ctr">
            <a:solidFill>
              <a:schemeClr val="accent3">
                <a:alpha val="40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694598992"/>
        <c:crosses val="autoZero"/>
        <c:auto val="1"/>
        <c:lblAlgn val="ctr"/>
        <c:lblOffset val="100"/>
        <c:noMultiLvlLbl val="0"/>
      </c:catAx>
      <c:valAx>
        <c:axId val="694598992"/>
        <c:scaling>
          <c:orientation val="minMax"/>
          <c:max val="10000000000"/>
          <c:min val="1000000000"/>
        </c:scaling>
        <c:delete val="0"/>
        <c:axPos val="l"/>
        <c:majorGridlines>
          <c:spPr>
            <a:ln w="6350" cap="flat" cmpd="sng" algn="ctr">
              <a:solidFill>
                <a:schemeClr val="accent3">
                  <a:alpha val="40000"/>
                </a:schemeClr>
              </a:solidFill>
              <a:round/>
            </a:ln>
            <a:effectLst/>
          </c:spPr>
        </c:majorGridlines>
        <c:numFmt formatCode="[$$-409]#,##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694597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047056-A4A4-49C6-B53A-A3B5AD2C9E0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D56B0B6-1521-4655-A849-832BDEEDBBA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7A7818-9FD1-4A4A-BBB8-A8F7A885158A}" type="datetimeFigureOut">
              <a:rPr lang="en-US" smtClean="0"/>
              <a:t>1/12/2024</a:t>
            </a:fld>
            <a:endParaRPr lang="en-US" dirty="0"/>
          </a:p>
        </p:txBody>
      </p:sp>
      <p:sp>
        <p:nvSpPr>
          <p:cNvPr id="4" name="Footer Placeholder 3">
            <a:extLst>
              <a:ext uri="{FF2B5EF4-FFF2-40B4-BE49-F238E27FC236}">
                <a16:creationId xmlns:a16="http://schemas.microsoft.com/office/drawing/2014/main" id="{476D0097-1060-4E43-8794-A93E30064A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29457E5-A2BA-4F1E-ACE4-06A1C8C83D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7B95B5C-AE81-486B-8299-C690ADF087B7}" type="slidenum">
              <a:rPr lang="en-US" smtClean="0"/>
              <a:t>‹#›</a:t>
            </a:fld>
            <a:endParaRPr lang="en-US" dirty="0"/>
          </a:p>
        </p:txBody>
      </p:sp>
    </p:spTree>
    <p:extLst>
      <p:ext uri="{BB962C8B-B14F-4D97-AF65-F5344CB8AC3E}">
        <p14:creationId xmlns:p14="http://schemas.microsoft.com/office/powerpoint/2010/main" val="1496322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068347-4327-4298-850E-31E39F309FB1}" type="datetimeFigureOut">
              <a:rPr lang="en-US" smtClean="0"/>
              <a:t>1/11/2024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22D2F8-28A7-48E8-ADD3-E9583D47D83D}" type="slidenum">
              <a:rPr lang="en-US" smtClean="0"/>
              <a:t>‹#›</a:t>
            </a:fld>
            <a:endParaRPr lang="en-US" dirty="0"/>
          </a:p>
        </p:txBody>
      </p:sp>
    </p:spTree>
    <p:extLst>
      <p:ext uri="{BB962C8B-B14F-4D97-AF65-F5344CB8AC3E}">
        <p14:creationId xmlns:p14="http://schemas.microsoft.com/office/powerpoint/2010/main" val="1317918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22D2F8-28A7-48E8-ADD3-E9583D47D83D}" type="slidenum">
              <a:rPr lang="en-US" smtClean="0"/>
              <a:t>7</a:t>
            </a:fld>
            <a:endParaRPr lang="en-US" dirty="0"/>
          </a:p>
        </p:txBody>
      </p:sp>
    </p:spTree>
    <p:extLst>
      <p:ext uri="{BB962C8B-B14F-4D97-AF65-F5344CB8AC3E}">
        <p14:creationId xmlns:p14="http://schemas.microsoft.com/office/powerpoint/2010/main" val="1849581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22D2F8-28A7-48E8-ADD3-E9583D47D83D}" type="slidenum">
              <a:rPr lang="en-US" smtClean="0"/>
              <a:t>15</a:t>
            </a:fld>
            <a:endParaRPr lang="en-US" dirty="0"/>
          </a:p>
        </p:txBody>
      </p:sp>
    </p:spTree>
    <p:extLst>
      <p:ext uri="{BB962C8B-B14F-4D97-AF65-F5344CB8AC3E}">
        <p14:creationId xmlns:p14="http://schemas.microsoft.com/office/powerpoint/2010/main" val="4232432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7F6B47B-FE57-44F5-B5A8-26DF978ABF2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F9444BC-BA6E-47AE-9F54-D7B7A498323F}"/>
              </a:ext>
            </a:extLst>
          </p:cNvPr>
          <p:cNvSpPr>
            <a:spLocks noGrp="1"/>
          </p:cNvSpPr>
          <p:nvPr>
            <p:ph type="title" hasCustomPrompt="1"/>
          </p:nvPr>
        </p:nvSpPr>
        <p:spPr>
          <a:xfrm>
            <a:off x="825674" y="1327759"/>
            <a:ext cx="4989628" cy="1929505"/>
          </a:xfrm>
          <a:prstGeom prst="rect">
            <a:avLst/>
          </a:prstGeom>
        </p:spPr>
        <p:txBody>
          <a:bodyPr anchor="b"/>
          <a:lstStyle>
            <a:lvl1pPr>
              <a:defRPr sz="4800" cap="all" spc="400" baseline="0">
                <a:solidFill>
                  <a:schemeClr val="accent6"/>
                </a:solidFill>
              </a:defRPr>
            </a:lvl1pPr>
          </a:lstStyle>
          <a:p>
            <a:r>
              <a:rPr lang="en-US" dirty="0"/>
              <a:t>Click to add title</a:t>
            </a:r>
          </a:p>
        </p:txBody>
      </p:sp>
      <p:sp>
        <p:nvSpPr>
          <p:cNvPr id="14" name="Text Placeholder 13">
            <a:extLst>
              <a:ext uri="{FF2B5EF4-FFF2-40B4-BE49-F238E27FC236}">
                <a16:creationId xmlns:a16="http://schemas.microsoft.com/office/drawing/2014/main" id="{36ACD8B9-402D-4E40-BE1F-410604448141}"/>
              </a:ext>
            </a:extLst>
          </p:cNvPr>
          <p:cNvSpPr>
            <a:spLocks noGrp="1"/>
          </p:cNvSpPr>
          <p:nvPr>
            <p:ph type="body" sz="quarter" idx="12" hasCustomPrompt="1"/>
          </p:nvPr>
        </p:nvSpPr>
        <p:spPr>
          <a:xfrm>
            <a:off x="838934" y="3257264"/>
            <a:ext cx="4989628" cy="816022"/>
          </a:xfrm>
          <a:prstGeom prst="rect">
            <a:avLst/>
          </a:prstGeom>
        </p:spPr>
        <p:txBody>
          <a:bodyPr>
            <a:normAutofit/>
          </a:bodyPr>
          <a:lstStyle>
            <a:lvl1pPr marL="0" indent="0" algn="l">
              <a:buNone/>
              <a:defRPr sz="1800" i="0">
                <a:solidFill>
                  <a:schemeClr val="bg1"/>
                </a:solidFill>
              </a:defRPr>
            </a:lvl1pPr>
          </a:lstStyle>
          <a:p>
            <a:pPr lvl="0"/>
            <a:r>
              <a:rPr lang="en-US" dirty="0"/>
              <a:t>Click to add subtitle</a:t>
            </a:r>
          </a:p>
        </p:txBody>
      </p:sp>
    </p:spTree>
    <p:extLst>
      <p:ext uri="{BB962C8B-B14F-4D97-AF65-F5344CB8AC3E}">
        <p14:creationId xmlns:p14="http://schemas.microsoft.com/office/powerpoint/2010/main" val="3408032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Opportunity Comparison">
    <p:spTree>
      <p:nvGrpSpPr>
        <p:cNvPr id="1" name=""/>
        <p:cNvGrpSpPr/>
        <p:nvPr/>
      </p:nvGrpSpPr>
      <p:grpSpPr>
        <a:xfrm>
          <a:off x="0" y="0"/>
          <a:ext cx="0" cy="0"/>
          <a:chOff x="0" y="0"/>
          <a:chExt cx="0" cy="0"/>
        </a:xfrm>
      </p:grpSpPr>
      <p:pic>
        <p:nvPicPr>
          <p:cNvPr id="37" name="Graphic 36">
            <a:extLst>
              <a:ext uri="{FF2B5EF4-FFF2-40B4-BE49-F238E27FC236}">
                <a16:creationId xmlns:a16="http://schemas.microsoft.com/office/drawing/2014/main" id="{133E6176-F4F6-41F9-8F2A-BA6586E1658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48AC667-531B-4E40-98C6-B36847DE0684}"/>
              </a:ext>
            </a:extLst>
          </p:cNvPr>
          <p:cNvSpPr>
            <a:spLocks noGrp="1"/>
          </p:cNvSpPr>
          <p:nvPr>
            <p:ph type="title" hasCustomPrompt="1"/>
          </p:nvPr>
        </p:nvSpPr>
        <p:spPr>
          <a:xfrm>
            <a:off x="5029799" y="1377876"/>
            <a:ext cx="5097428" cy="918377"/>
          </a:xfrm>
          <a:prstGeom prst="rect">
            <a:avLst/>
          </a:prstGeom>
        </p:spPr>
        <p:txBody>
          <a:bodyPr/>
          <a:lstStyle>
            <a:lvl1pPr algn="ctr">
              <a:defRPr sz="2800" cap="all" spc="400" baseline="0">
                <a:solidFill>
                  <a:schemeClr val="bg1"/>
                </a:solidFill>
              </a:defRPr>
            </a:lvl1pPr>
          </a:lstStyle>
          <a:p>
            <a:r>
              <a:rPr lang="en-US" dirty="0"/>
              <a:t>Click to add title</a:t>
            </a:r>
          </a:p>
        </p:txBody>
      </p:sp>
      <p:sp>
        <p:nvSpPr>
          <p:cNvPr id="25" name="Text Placeholder 10">
            <a:extLst>
              <a:ext uri="{FF2B5EF4-FFF2-40B4-BE49-F238E27FC236}">
                <a16:creationId xmlns:a16="http://schemas.microsoft.com/office/drawing/2014/main" id="{42930722-7AFE-41FC-8830-E2075CE783EA}"/>
              </a:ext>
            </a:extLst>
          </p:cNvPr>
          <p:cNvSpPr>
            <a:spLocks noGrp="1"/>
          </p:cNvSpPr>
          <p:nvPr>
            <p:ph type="body" sz="quarter" idx="14" hasCustomPrompt="1"/>
          </p:nvPr>
        </p:nvSpPr>
        <p:spPr>
          <a:xfrm>
            <a:off x="2535012" y="2724048"/>
            <a:ext cx="1786461" cy="1072345"/>
          </a:xfrm>
          <a:prstGeom prst="rect">
            <a:avLst/>
          </a:prstGeom>
        </p:spPr>
        <p:txBody>
          <a:bodyPr anchor="ctr"/>
          <a:lstStyle>
            <a:lvl1pPr marL="0" indent="0" algn="l">
              <a:buNone/>
              <a:defRPr sz="5400" cap="all" spc="400" baseline="0">
                <a:solidFill>
                  <a:schemeClr val="accent6"/>
                </a:solidFill>
                <a:latin typeface="+mj-lt"/>
              </a:defRPr>
            </a:lvl1pPr>
          </a:lstStyle>
          <a:p>
            <a:pPr lvl="0"/>
            <a:r>
              <a:rPr lang="en-US" dirty="0"/>
              <a:t>text</a:t>
            </a:r>
          </a:p>
        </p:txBody>
      </p:sp>
      <p:sp>
        <p:nvSpPr>
          <p:cNvPr id="26" name="Text Placeholder 14">
            <a:extLst>
              <a:ext uri="{FF2B5EF4-FFF2-40B4-BE49-F238E27FC236}">
                <a16:creationId xmlns:a16="http://schemas.microsoft.com/office/drawing/2014/main" id="{4FD0E59A-1834-4F86-8ED3-1EBC643224D7}"/>
              </a:ext>
            </a:extLst>
          </p:cNvPr>
          <p:cNvSpPr>
            <a:spLocks noGrp="1"/>
          </p:cNvSpPr>
          <p:nvPr>
            <p:ph type="body" sz="quarter" idx="19" hasCustomPrompt="1"/>
          </p:nvPr>
        </p:nvSpPr>
        <p:spPr>
          <a:xfrm>
            <a:off x="4267209" y="2930881"/>
            <a:ext cx="3639904" cy="387746"/>
          </a:xfrm>
          <a:prstGeom prst="rect">
            <a:avLst/>
          </a:prstGeom>
        </p:spPr>
        <p:txBody>
          <a:bodyPr/>
          <a:lstStyle>
            <a:lvl1pPr marL="0" indent="0" algn="l">
              <a:buNone/>
              <a:defRPr sz="1800" cap="none" spc="200" baseline="0">
                <a:solidFill>
                  <a:schemeClr val="bg1"/>
                </a:solidFill>
                <a:latin typeface="+mn-lt"/>
              </a:defRPr>
            </a:lvl1pPr>
          </a:lstStyle>
          <a:p>
            <a:pPr lvl="0"/>
            <a:r>
              <a:rPr lang="en-US" dirty="0"/>
              <a:t>Add subtitle</a:t>
            </a:r>
          </a:p>
        </p:txBody>
      </p:sp>
      <p:sp>
        <p:nvSpPr>
          <p:cNvPr id="27" name="Text Placeholder 14">
            <a:extLst>
              <a:ext uri="{FF2B5EF4-FFF2-40B4-BE49-F238E27FC236}">
                <a16:creationId xmlns:a16="http://schemas.microsoft.com/office/drawing/2014/main" id="{7084F479-66F8-4110-96A2-F3A27ED1C202}"/>
              </a:ext>
            </a:extLst>
          </p:cNvPr>
          <p:cNvSpPr>
            <a:spLocks noGrp="1"/>
          </p:cNvSpPr>
          <p:nvPr>
            <p:ph type="body" sz="quarter" idx="20" hasCustomPrompt="1"/>
          </p:nvPr>
        </p:nvSpPr>
        <p:spPr>
          <a:xfrm>
            <a:off x="4267209" y="3282057"/>
            <a:ext cx="3639904" cy="481781"/>
          </a:xfrm>
          <a:prstGeom prst="rect">
            <a:avLst/>
          </a:prstGeom>
        </p:spPr>
        <p:txBody>
          <a:bodyPr/>
          <a:lstStyle>
            <a:lvl1pPr marL="0" indent="0" algn="l">
              <a:buNone/>
              <a:defRPr sz="1400" cap="none" spc="200" baseline="0">
                <a:solidFill>
                  <a:schemeClr val="bg1"/>
                </a:solidFill>
                <a:latin typeface="+mn-lt"/>
              </a:defRPr>
            </a:lvl1pPr>
          </a:lstStyle>
          <a:p>
            <a:pPr lvl="0"/>
            <a:r>
              <a:rPr lang="en-US" dirty="0"/>
              <a:t>Add subtitle</a:t>
            </a:r>
          </a:p>
        </p:txBody>
      </p:sp>
      <p:sp>
        <p:nvSpPr>
          <p:cNvPr id="28" name="Text Placeholder 10">
            <a:extLst>
              <a:ext uri="{FF2B5EF4-FFF2-40B4-BE49-F238E27FC236}">
                <a16:creationId xmlns:a16="http://schemas.microsoft.com/office/drawing/2014/main" id="{DD083869-3E3D-40A3-AE1C-3384E7096AED}"/>
              </a:ext>
            </a:extLst>
          </p:cNvPr>
          <p:cNvSpPr>
            <a:spLocks noGrp="1"/>
          </p:cNvSpPr>
          <p:nvPr>
            <p:ph type="body" sz="quarter" idx="21" hasCustomPrompt="1"/>
          </p:nvPr>
        </p:nvSpPr>
        <p:spPr>
          <a:xfrm>
            <a:off x="2535012" y="3882118"/>
            <a:ext cx="1786461" cy="1072345"/>
          </a:xfrm>
          <a:prstGeom prst="rect">
            <a:avLst/>
          </a:prstGeom>
        </p:spPr>
        <p:txBody>
          <a:bodyPr anchor="ctr"/>
          <a:lstStyle>
            <a:lvl1pPr marL="0" indent="0" algn="l">
              <a:buNone/>
              <a:defRPr sz="5400" cap="all" spc="400" baseline="0">
                <a:solidFill>
                  <a:schemeClr val="accent6"/>
                </a:solidFill>
                <a:latin typeface="+mj-lt"/>
              </a:defRPr>
            </a:lvl1pPr>
          </a:lstStyle>
          <a:p>
            <a:pPr lvl="0"/>
            <a:r>
              <a:rPr lang="en-US" dirty="0"/>
              <a:t>text</a:t>
            </a:r>
          </a:p>
        </p:txBody>
      </p:sp>
      <p:sp>
        <p:nvSpPr>
          <p:cNvPr id="29" name="Text Placeholder 14">
            <a:extLst>
              <a:ext uri="{FF2B5EF4-FFF2-40B4-BE49-F238E27FC236}">
                <a16:creationId xmlns:a16="http://schemas.microsoft.com/office/drawing/2014/main" id="{ECD259C4-54A9-4BCA-A693-5A8F91D824AD}"/>
              </a:ext>
            </a:extLst>
          </p:cNvPr>
          <p:cNvSpPr>
            <a:spLocks noGrp="1"/>
          </p:cNvSpPr>
          <p:nvPr>
            <p:ph type="body" sz="quarter" idx="22" hasCustomPrompt="1"/>
          </p:nvPr>
        </p:nvSpPr>
        <p:spPr>
          <a:xfrm>
            <a:off x="4267209" y="4097257"/>
            <a:ext cx="3639905" cy="387746"/>
          </a:xfrm>
          <a:prstGeom prst="rect">
            <a:avLst/>
          </a:prstGeom>
        </p:spPr>
        <p:txBody>
          <a:bodyPr/>
          <a:lstStyle>
            <a:lvl1pPr marL="0" indent="0" algn="l">
              <a:buNone/>
              <a:defRPr sz="1800" cap="none" spc="200" baseline="0">
                <a:solidFill>
                  <a:schemeClr val="bg1"/>
                </a:solidFill>
                <a:latin typeface="+mn-lt"/>
              </a:defRPr>
            </a:lvl1pPr>
          </a:lstStyle>
          <a:p>
            <a:pPr lvl="0"/>
            <a:r>
              <a:rPr lang="en-US" dirty="0"/>
              <a:t>Add subtitle</a:t>
            </a:r>
          </a:p>
        </p:txBody>
      </p:sp>
      <p:sp>
        <p:nvSpPr>
          <p:cNvPr id="30" name="Text Placeholder 14">
            <a:extLst>
              <a:ext uri="{FF2B5EF4-FFF2-40B4-BE49-F238E27FC236}">
                <a16:creationId xmlns:a16="http://schemas.microsoft.com/office/drawing/2014/main" id="{3099E6DD-0A81-4AD6-97AD-DB777418E5D6}"/>
              </a:ext>
            </a:extLst>
          </p:cNvPr>
          <p:cNvSpPr>
            <a:spLocks noGrp="1"/>
          </p:cNvSpPr>
          <p:nvPr>
            <p:ph type="body" sz="quarter" idx="23" hasCustomPrompt="1"/>
          </p:nvPr>
        </p:nvSpPr>
        <p:spPr>
          <a:xfrm>
            <a:off x="4267209" y="4448433"/>
            <a:ext cx="3639905" cy="481781"/>
          </a:xfrm>
          <a:prstGeom prst="rect">
            <a:avLst/>
          </a:prstGeom>
        </p:spPr>
        <p:txBody>
          <a:bodyPr/>
          <a:lstStyle>
            <a:lvl1pPr marL="0" indent="0" algn="l">
              <a:buNone/>
              <a:defRPr sz="1400" cap="none" spc="200" baseline="0">
                <a:solidFill>
                  <a:schemeClr val="bg1"/>
                </a:solidFill>
                <a:latin typeface="+mn-lt"/>
              </a:defRPr>
            </a:lvl1pPr>
          </a:lstStyle>
          <a:p>
            <a:pPr lvl="0"/>
            <a:r>
              <a:rPr lang="en-US" dirty="0"/>
              <a:t>Add subtitle</a:t>
            </a:r>
          </a:p>
        </p:txBody>
      </p:sp>
      <p:sp>
        <p:nvSpPr>
          <p:cNvPr id="31" name="Text Placeholder 10">
            <a:extLst>
              <a:ext uri="{FF2B5EF4-FFF2-40B4-BE49-F238E27FC236}">
                <a16:creationId xmlns:a16="http://schemas.microsoft.com/office/drawing/2014/main" id="{01E19938-3E97-4D01-9075-1BB1AF8DDF0B}"/>
              </a:ext>
            </a:extLst>
          </p:cNvPr>
          <p:cNvSpPr>
            <a:spLocks noGrp="1"/>
          </p:cNvSpPr>
          <p:nvPr>
            <p:ph type="body" sz="quarter" idx="24" hasCustomPrompt="1"/>
          </p:nvPr>
        </p:nvSpPr>
        <p:spPr>
          <a:xfrm>
            <a:off x="2535012" y="5046627"/>
            <a:ext cx="1786461" cy="1072345"/>
          </a:xfrm>
          <a:prstGeom prst="rect">
            <a:avLst/>
          </a:prstGeom>
        </p:spPr>
        <p:txBody>
          <a:bodyPr anchor="ctr"/>
          <a:lstStyle>
            <a:lvl1pPr marL="0" indent="0" algn="l">
              <a:buNone/>
              <a:defRPr sz="5400" cap="all" spc="400" baseline="0">
                <a:solidFill>
                  <a:schemeClr val="accent6"/>
                </a:solidFill>
                <a:latin typeface="+mj-lt"/>
              </a:defRPr>
            </a:lvl1pPr>
          </a:lstStyle>
          <a:p>
            <a:pPr lvl="0"/>
            <a:r>
              <a:rPr lang="en-US" dirty="0"/>
              <a:t>text</a:t>
            </a:r>
          </a:p>
        </p:txBody>
      </p:sp>
      <p:sp>
        <p:nvSpPr>
          <p:cNvPr id="32" name="Text Placeholder 14">
            <a:extLst>
              <a:ext uri="{FF2B5EF4-FFF2-40B4-BE49-F238E27FC236}">
                <a16:creationId xmlns:a16="http://schemas.microsoft.com/office/drawing/2014/main" id="{FA19E736-C7E5-448A-AC90-0EB1D902C0D9}"/>
              </a:ext>
            </a:extLst>
          </p:cNvPr>
          <p:cNvSpPr>
            <a:spLocks noGrp="1"/>
          </p:cNvSpPr>
          <p:nvPr>
            <p:ph type="body" sz="quarter" idx="25" hasCustomPrompt="1"/>
          </p:nvPr>
        </p:nvSpPr>
        <p:spPr>
          <a:xfrm>
            <a:off x="4258730" y="5267189"/>
            <a:ext cx="3639905" cy="387746"/>
          </a:xfrm>
          <a:prstGeom prst="rect">
            <a:avLst/>
          </a:prstGeom>
        </p:spPr>
        <p:txBody>
          <a:bodyPr/>
          <a:lstStyle>
            <a:lvl1pPr marL="0" indent="0" algn="l">
              <a:buNone/>
              <a:defRPr sz="1800" cap="none" spc="200" baseline="0">
                <a:solidFill>
                  <a:schemeClr val="bg1"/>
                </a:solidFill>
                <a:latin typeface="+mn-lt"/>
              </a:defRPr>
            </a:lvl1pPr>
          </a:lstStyle>
          <a:p>
            <a:pPr lvl="0"/>
            <a:r>
              <a:rPr lang="en-US" dirty="0"/>
              <a:t>Add subtitle</a:t>
            </a:r>
          </a:p>
        </p:txBody>
      </p:sp>
      <p:sp>
        <p:nvSpPr>
          <p:cNvPr id="33" name="Text Placeholder 14">
            <a:extLst>
              <a:ext uri="{FF2B5EF4-FFF2-40B4-BE49-F238E27FC236}">
                <a16:creationId xmlns:a16="http://schemas.microsoft.com/office/drawing/2014/main" id="{4C139082-0147-4871-8F86-8D4DFC57E881}"/>
              </a:ext>
            </a:extLst>
          </p:cNvPr>
          <p:cNvSpPr>
            <a:spLocks noGrp="1"/>
          </p:cNvSpPr>
          <p:nvPr>
            <p:ph type="body" sz="quarter" idx="26" hasCustomPrompt="1"/>
          </p:nvPr>
        </p:nvSpPr>
        <p:spPr>
          <a:xfrm>
            <a:off x="4258730" y="5618365"/>
            <a:ext cx="3639905" cy="481781"/>
          </a:xfrm>
          <a:prstGeom prst="rect">
            <a:avLst/>
          </a:prstGeom>
        </p:spPr>
        <p:txBody>
          <a:bodyPr/>
          <a:lstStyle>
            <a:lvl1pPr marL="0" indent="0" algn="l">
              <a:buNone/>
              <a:defRPr sz="1400" cap="none" spc="200" baseline="0">
                <a:solidFill>
                  <a:schemeClr val="bg1"/>
                </a:solidFill>
                <a:latin typeface="+mn-lt"/>
              </a:defRPr>
            </a:lvl1pPr>
          </a:lstStyle>
          <a:p>
            <a:pPr lvl="0"/>
            <a:r>
              <a:rPr lang="en-US" dirty="0"/>
              <a:t>Add subtitle</a:t>
            </a:r>
          </a:p>
        </p:txBody>
      </p:sp>
      <p:sp>
        <p:nvSpPr>
          <p:cNvPr id="21" name="Footer Placeholder 15">
            <a:extLst>
              <a:ext uri="{FF2B5EF4-FFF2-40B4-BE49-F238E27FC236}">
                <a16:creationId xmlns:a16="http://schemas.microsoft.com/office/drawing/2014/main" id="{97BCF052-161B-4AD4-AE2D-DED3FA964C2D}"/>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effectLst>
                  <a:outerShdw blurRad="38100" dist="38100" dir="2700000" algn="tl">
                    <a:srgbClr val="000000">
                      <a:alpha val="43137"/>
                    </a:srgbClr>
                  </a:outerShdw>
                </a:effectLst>
                <a:latin typeface="+mj-lt"/>
              </a:defRPr>
            </a:lvl1pPr>
          </a:lstStyle>
          <a:p>
            <a:r>
              <a:rPr lang="en-US"/>
              <a:t>balance </a:t>
            </a:r>
            <a:endParaRPr lang="en-US" dirty="0"/>
          </a:p>
        </p:txBody>
      </p:sp>
      <p:sp>
        <p:nvSpPr>
          <p:cNvPr id="22" name="Slide Number Placeholder 16">
            <a:extLst>
              <a:ext uri="{FF2B5EF4-FFF2-40B4-BE49-F238E27FC236}">
                <a16:creationId xmlns:a16="http://schemas.microsoft.com/office/drawing/2014/main" id="{E388F47C-0B7F-4C1B-B356-52A1CB56DD0D}"/>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effectLst>
                  <a:outerShdw blurRad="38100" dist="38100" dir="2700000" algn="tl">
                    <a:srgbClr val="000000">
                      <a:alpha val="43137"/>
                    </a:srgbClr>
                  </a:outerShdw>
                </a:effectLst>
                <a:latin typeface="+mn-lt"/>
              </a:defRPr>
            </a:lvl1pPr>
          </a:lstStyle>
          <a:p>
            <a:pPr>
              <a:defRPr/>
            </a:pPr>
            <a:fld id="{8D1FC6F8-0BCD-47E9-9C64-690771D9C143}" type="slidenum">
              <a:rPr lang="en-US" smtClean="0"/>
              <a:pPr>
                <a:defRPr/>
              </a:pPr>
              <a:t>‹#›</a:t>
            </a:fld>
            <a:endParaRPr lang="en-US" dirty="0"/>
          </a:p>
        </p:txBody>
      </p:sp>
      <p:sp>
        <p:nvSpPr>
          <p:cNvPr id="23" name="Date Placeholder 14">
            <a:extLst>
              <a:ext uri="{FF2B5EF4-FFF2-40B4-BE49-F238E27FC236}">
                <a16:creationId xmlns:a16="http://schemas.microsoft.com/office/drawing/2014/main" id="{4654010E-C1FB-4195-AD8B-03A8DAE012A0}"/>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effectLst>
                  <a:outerShdw blurRad="38100" dist="38100" dir="2700000" algn="tl">
                    <a:srgbClr val="000000">
                      <a:alpha val="43137"/>
                    </a:srgbClr>
                  </a:outerShdw>
                </a:effectLst>
                <a:latin typeface="+mj-lt"/>
              </a:defRPr>
            </a:lvl1pPr>
          </a:lstStyle>
          <a:p>
            <a:pPr>
              <a:defRPr/>
            </a:pPr>
            <a:r>
              <a:rPr lang="en-US" cap="all"/>
              <a:t>01/01/24</a:t>
            </a:r>
            <a:endParaRPr lang="en-US" cap="all" dirty="0"/>
          </a:p>
        </p:txBody>
      </p:sp>
    </p:spTree>
    <p:extLst>
      <p:ext uri="{BB962C8B-B14F-4D97-AF65-F5344CB8AC3E}">
        <p14:creationId xmlns:p14="http://schemas.microsoft.com/office/powerpoint/2010/main" val="2608075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spTree>
      <p:nvGrpSpPr>
        <p:cNvPr id="1" name=""/>
        <p:cNvGrpSpPr/>
        <p:nvPr/>
      </p:nvGrpSpPr>
      <p:grpSpPr>
        <a:xfrm>
          <a:off x="0" y="0"/>
          <a:ext cx="0" cy="0"/>
          <a:chOff x="0" y="0"/>
          <a:chExt cx="0" cy="0"/>
        </a:xfrm>
      </p:grpSpPr>
      <p:pic>
        <p:nvPicPr>
          <p:cNvPr id="31" name="Graphic 30">
            <a:extLst>
              <a:ext uri="{FF2B5EF4-FFF2-40B4-BE49-F238E27FC236}">
                <a16:creationId xmlns:a16="http://schemas.microsoft.com/office/drawing/2014/main" id="{84044BB2-E43C-47D4-AA71-04F22AA35EA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C0F929B-B0E5-4A66-B6D7-462C68EF7A7F}"/>
              </a:ext>
            </a:extLst>
          </p:cNvPr>
          <p:cNvSpPr>
            <a:spLocks noGrp="1"/>
          </p:cNvSpPr>
          <p:nvPr>
            <p:ph type="title" hasCustomPrompt="1"/>
          </p:nvPr>
        </p:nvSpPr>
        <p:spPr>
          <a:xfrm>
            <a:off x="2434082" y="2232234"/>
            <a:ext cx="7323836" cy="743753"/>
          </a:xfrm>
          <a:prstGeom prst="rect">
            <a:avLst/>
          </a:prstGeom>
        </p:spPr>
        <p:txBody>
          <a:bodyPr/>
          <a:lstStyle>
            <a:lvl1pPr algn="ctr">
              <a:defRPr sz="2800" cap="all" spc="400" baseline="0">
                <a:solidFill>
                  <a:schemeClr val="bg1"/>
                </a:solidFill>
              </a:defRPr>
            </a:lvl1pPr>
          </a:lstStyle>
          <a:p>
            <a:r>
              <a:rPr lang="en-US" dirty="0"/>
              <a:t>Click to add title</a:t>
            </a:r>
          </a:p>
        </p:txBody>
      </p:sp>
      <p:sp>
        <p:nvSpPr>
          <p:cNvPr id="24" name="Text Placeholder 14">
            <a:extLst>
              <a:ext uri="{FF2B5EF4-FFF2-40B4-BE49-F238E27FC236}">
                <a16:creationId xmlns:a16="http://schemas.microsoft.com/office/drawing/2014/main" id="{04A0468C-03A1-433C-BEB5-89CD0787ABA4}"/>
              </a:ext>
            </a:extLst>
          </p:cNvPr>
          <p:cNvSpPr>
            <a:spLocks noGrp="1"/>
          </p:cNvSpPr>
          <p:nvPr>
            <p:ph type="body" sz="quarter" idx="19" hasCustomPrompt="1"/>
          </p:nvPr>
        </p:nvSpPr>
        <p:spPr>
          <a:xfrm>
            <a:off x="1469369" y="3317783"/>
            <a:ext cx="4172533" cy="274650"/>
          </a:xfrm>
          <a:prstGeom prst="rect">
            <a:avLst/>
          </a:prstGeom>
        </p:spPr>
        <p:txBody>
          <a:bodyPr/>
          <a:lstStyle>
            <a:lvl1pPr marL="0" indent="0" algn="l">
              <a:buNone/>
              <a:defRPr sz="1600" cap="all" spc="200" baseline="0">
                <a:solidFill>
                  <a:schemeClr val="accent6"/>
                </a:solidFill>
                <a:latin typeface="+mj-lt"/>
              </a:defRPr>
            </a:lvl1pPr>
          </a:lstStyle>
          <a:p>
            <a:pPr lvl="0"/>
            <a:r>
              <a:rPr lang="en-US" dirty="0"/>
              <a:t>Add subtitle</a:t>
            </a:r>
          </a:p>
        </p:txBody>
      </p:sp>
      <p:sp>
        <p:nvSpPr>
          <p:cNvPr id="25" name="Text Placeholder 14">
            <a:extLst>
              <a:ext uri="{FF2B5EF4-FFF2-40B4-BE49-F238E27FC236}">
                <a16:creationId xmlns:a16="http://schemas.microsoft.com/office/drawing/2014/main" id="{1345DEAC-8D5A-44A0-9EA3-9A2039ADD049}"/>
              </a:ext>
            </a:extLst>
          </p:cNvPr>
          <p:cNvSpPr>
            <a:spLocks noGrp="1"/>
          </p:cNvSpPr>
          <p:nvPr>
            <p:ph type="body" sz="quarter" idx="20" hasCustomPrompt="1"/>
          </p:nvPr>
        </p:nvSpPr>
        <p:spPr>
          <a:xfrm>
            <a:off x="1469369" y="3651424"/>
            <a:ext cx="4172533" cy="2329657"/>
          </a:xfrm>
          <a:prstGeom prst="rect">
            <a:avLst/>
          </a:prstGeom>
        </p:spPr>
        <p:txBody>
          <a:bodyPr/>
          <a:lstStyle>
            <a:lvl1pPr marL="0" indent="0" algn="l">
              <a:lnSpc>
                <a:spcPct val="150000"/>
              </a:lnSpc>
              <a:spcBef>
                <a:spcPts val="0"/>
              </a:spcBef>
              <a:spcAft>
                <a:spcPts val="1200"/>
              </a:spcAft>
              <a:buClr>
                <a:schemeClr val="accent6"/>
              </a:buClr>
              <a:buFont typeface="Courier New" panose="02070309020205020404" pitchFamily="49" charset="0"/>
              <a:buNone/>
              <a:defRPr sz="1400" cap="none" spc="0" baseline="0">
                <a:solidFill>
                  <a:schemeClr val="bg1"/>
                </a:solidFill>
                <a:latin typeface="+mn-lt"/>
              </a:defRPr>
            </a:lvl1pPr>
          </a:lstStyle>
          <a:p>
            <a:pPr lvl="0"/>
            <a:r>
              <a:rPr lang="en-US" dirty="0"/>
              <a:t>Add text here</a:t>
            </a:r>
          </a:p>
        </p:txBody>
      </p:sp>
      <p:sp>
        <p:nvSpPr>
          <p:cNvPr id="26" name="Text Placeholder 14">
            <a:extLst>
              <a:ext uri="{FF2B5EF4-FFF2-40B4-BE49-F238E27FC236}">
                <a16:creationId xmlns:a16="http://schemas.microsoft.com/office/drawing/2014/main" id="{D2839B01-8B79-4655-BADE-8F0A9351936D}"/>
              </a:ext>
            </a:extLst>
          </p:cNvPr>
          <p:cNvSpPr>
            <a:spLocks noGrp="1"/>
          </p:cNvSpPr>
          <p:nvPr>
            <p:ph type="body" sz="quarter" idx="21" hasCustomPrompt="1"/>
          </p:nvPr>
        </p:nvSpPr>
        <p:spPr>
          <a:xfrm>
            <a:off x="6672448" y="3317783"/>
            <a:ext cx="4172533" cy="274650"/>
          </a:xfrm>
          <a:prstGeom prst="rect">
            <a:avLst/>
          </a:prstGeom>
        </p:spPr>
        <p:txBody>
          <a:bodyPr/>
          <a:lstStyle>
            <a:lvl1pPr marL="0" indent="0" algn="l">
              <a:buNone/>
              <a:defRPr sz="1600" cap="all" spc="200" baseline="0">
                <a:solidFill>
                  <a:schemeClr val="accent6"/>
                </a:solidFill>
                <a:latin typeface="+mj-lt"/>
              </a:defRPr>
            </a:lvl1pPr>
          </a:lstStyle>
          <a:p>
            <a:pPr lvl="0"/>
            <a:r>
              <a:rPr lang="en-US" dirty="0"/>
              <a:t>Add subtitle</a:t>
            </a:r>
          </a:p>
        </p:txBody>
      </p:sp>
      <p:sp>
        <p:nvSpPr>
          <p:cNvPr id="27" name="Text Placeholder 14">
            <a:extLst>
              <a:ext uri="{FF2B5EF4-FFF2-40B4-BE49-F238E27FC236}">
                <a16:creationId xmlns:a16="http://schemas.microsoft.com/office/drawing/2014/main" id="{D0AFF7FE-E069-4C57-9F9F-909B7FE43E92}"/>
              </a:ext>
            </a:extLst>
          </p:cNvPr>
          <p:cNvSpPr>
            <a:spLocks noGrp="1"/>
          </p:cNvSpPr>
          <p:nvPr>
            <p:ph type="body" sz="quarter" idx="22" hasCustomPrompt="1"/>
          </p:nvPr>
        </p:nvSpPr>
        <p:spPr>
          <a:xfrm>
            <a:off x="6672448" y="3651424"/>
            <a:ext cx="4172533" cy="2329657"/>
          </a:xfrm>
          <a:prstGeom prst="rect">
            <a:avLst/>
          </a:prstGeom>
        </p:spPr>
        <p:txBody>
          <a:bodyPr/>
          <a:lstStyle>
            <a:lvl1pPr marL="0" indent="0" algn="l">
              <a:lnSpc>
                <a:spcPct val="150000"/>
              </a:lnSpc>
              <a:spcBef>
                <a:spcPts val="0"/>
              </a:spcBef>
              <a:spcAft>
                <a:spcPts val="1200"/>
              </a:spcAft>
              <a:buClr>
                <a:schemeClr val="accent6"/>
              </a:buClr>
              <a:buFont typeface="Courier New" panose="02070309020205020404" pitchFamily="49" charset="0"/>
              <a:buNone/>
              <a:defRPr sz="1400" cap="none" spc="0" baseline="0">
                <a:solidFill>
                  <a:schemeClr val="bg1"/>
                </a:solidFill>
                <a:latin typeface="+mn-lt"/>
              </a:defRPr>
            </a:lvl1pPr>
          </a:lstStyle>
          <a:p>
            <a:pPr lvl="0"/>
            <a:r>
              <a:rPr lang="en-US" dirty="0"/>
              <a:t>Add text here</a:t>
            </a:r>
          </a:p>
        </p:txBody>
      </p:sp>
      <p:sp>
        <p:nvSpPr>
          <p:cNvPr id="21" name="Footer Placeholder 15">
            <a:extLst>
              <a:ext uri="{FF2B5EF4-FFF2-40B4-BE49-F238E27FC236}">
                <a16:creationId xmlns:a16="http://schemas.microsoft.com/office/drawing/2014/main" id="{95A4BAFB-A1C5-4E01-9E16-ED02AADB1FA5}"/>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a:t>balance </a:t>
            </a:r>
            <a:endParaRPr lang="en-US" dirty="0"/>
          </a:p>
        </p:txBody>
      </p:sp>
      <p:sp>
        <p:nvSpPr>
          <p:cNvPr id="22" name="Slide Number Placeholder 16">
            <a:extLst>
              <a:ext uri="{FF2B5EF4-FFF2-40B4-BE49-F238E27FC236}">
                <a16:creationId xmlns:a16="http://schemas.microsoft.com/office/drawing/2014/main" id="{D2409207-E360-4301-9134-4DA109683DDC}"/>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23" name="Date Placeholder 14">
            <a:extLst>
              <a:ext uri="{FF2B5EF4-FFF2-40B4-BE49-F238E27FC236}">
                <a16:creationId xmlns:a16="http://schemas.microsoft.com/office/drawing/2014/main" id="{F78AA50C-2DC6-46C5-B2CE-FB29A305F81D}"/>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a:t>01/01/24</a:t>
            </a:r>
            <a:endParaRPr lang="en-US" cap="all" dirty="0"/>
          </a:p>
        </p:txBody>
      </p:sp>
    </p:spTree>
    <p:extLst>
      <p:ext uri="{BB962C8B-B14F-4D97-AF65-F5344CB8AC3E}">
        <p14:creationId xmlns:p14="http://schemas.microsoft.com/office/powerpoint/2010/main" val="327214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172C710-E0AE-4BB2-88CC-99E77C188CA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24C9529-8AA8-4D29-9375-C579768868A4}"/>
              </a:ext>
            </a:extLst>
          </p:cNvPr>
          <p:cNvSpPr>
            <a:spLocks noGrp="1"/>
          </p:cNvSpPr>
          <p:nvPr>
            <p:ph type="title" hasCustomPrompt="1"/>
          </p:nvPr>
        </p:nvSpPr>
        <p:spPr>
          <a:xfrm>
            <a:off x="614107" y="501519"/>
            <a:ext cx="10515600" cy="492025"/>
          </a:xfrm>
          <a:prstGeom prst="rect">
            <a:avLst/>
          </a:prstGeom>
        </p:spPr>
        <p:txBody>
          <a:bodyPr/>
          <a:lstStyle>
            <a:lvl1pPr>
              <a:defRPr sz="2800" cap="all" spc="400" baseline="0">
                <a:solidFill>
                  <a:schemeClr val="bg1"/>
                </a:solidFill>
              </a:defRPr>
            </a:lvl1pPr>
          </a:lstStyle>
          <a:p>
            <a:r>
              <a:rPr lang="en-US" dirty="0"/>
              <a:t>Click to add title</a:t>
            </a:r>
          </a:p>
        </p:txBody>
      </p:sp>
      <p:sp>
        <p:nvSpPr>
          <p:cNvPr id="32" name="Text Placeholder 14">
            <a:extLst>
              <a:ext uri="{FF2B5EF4-FFF2-40B4-BE49-F238E27FC236}">
                <a16:creationId xmlns:a16="http://schemas.microsoft.com/office/drawing/2014/main" id="{68E86424-D329-4314-90E5-3475B98D2DDA}"/>
              </a:ext>
            </a:extLst>
          </p:cNvPr>
          <p:cNvSpPr>
            <a:spLocks noGrp="1"/>
          </p:cNvSpPr>
          <p:nvPr>
            <p:ph type="body" sz="quarter" idx="15" hasCustomPrompt="1"/>
          </p:nvPr>
        </p:nvSpPr>
        <p:spPr>
          <a:xfrm>
            <a:off x="3927206" y="1599947"/>
            <a:ext cx="1706965" cy="492025"/>
          </a:xfrm>
          <a:prstGeom prst="rect">
            <a:avLst/>
          </a:prstGeom>
        </p:spPr>
        <p:txBody>
          <a:bodyPr anchor="ctr"/>
          <a:lstStyle>
            <a:lvl1pPr marL="0" indent="0" algn="ctr">
              <a:lnSpc>
                <a:spcPct val="100000"/>
              </a:lnSpc>
              <a:buNone/>
              <a:defRPr sz="1000" cap="all" spc="200" baseline="0">
                <a:solidFill>
                  <a:schemeClr val="accent6"/>
                </a:solidFill>
                <a:latin typeface="+mj-lt"/>
              </a:defRPr>
            </a:lvl1pPr>
          </a:lstStyle>
          <a:p>
            <a:pPr lvl="0"/>
            <a:r>
              <a:rPr lang="en-US" dirty="0"/>
              <a:t>Click to add name</a:t>
            </a:r>
          </a:p>
        </p:txBody>
      </p:sp>
      <p:sp>
        <p:nvSpPr>
          <p:cNvPr id="40" name="Text Placeholder 14">
            <a:extLst>
              <a:ext uri="{FF2B5EF4-FFF2-40B4-BE49-F238E27FC236}">
                <a16:creationId xmlns:a16="http://schemas.microsoft.com/office/drawing/2014/main" id="{64DB45FF-E618-4122-91A4-A6E4F2B7FCA0}"/>
              </a:ext>
            </a:extLst>
          </p:cNvPr>
          <p:cNvSpPr>
            <a:spLocks noGrp="1"/>
          </p:cNvSpPr>
          <p:nvPr>
            <p:ph type="body" sz="quarter" idx="20" hasCustomPrompt="1"/>
          </p:nvPr>
        </p:nvSpPr>
        <p:spPr>
          <a:xfrm>
            <a:off x="2423421" y="2378452"/>
            <a:ext cx="1183179" cy="492025"/>
          </a:xfrm>
          <a:prstGeom prst="rect">
            <a:avLst/>
          </a:prstGeom>
        </p:spPr>
        <p:txBody>
          <a:bodyPr anchor="ctr"/>
          <a:lstStyle>
            <a:lvl1pPr marL="0" indent="0" algn="ctr">
              <a:lnSpc>
                <a:spcPct val="100000"/>
              </a:lnSpc>
              <a:buNone/>
              <a:defRPr sz="1800" cap="all" spc="200" baseline="0">
                <a:solidFill>
                  <a:schemeClr val="accent3"/>
                </a:solidFill>
                <a:latin typeface="+mj-lt"/>
              </a:defRPr>
            </a:lvl1pPr>
          </a:lstStyle>
          <a:p>
            <a:pPr lvl="0"/>
            <a:r>
              <a:rPr lang="en-US" dirty="0"/>
              <a:t>Click to add name</a:t>
            </a:r>
          </a:p>
        </p:txBody>
      </p:sp>
      <p:sp>
        <p:nvSpPr>
          <p:cNvPr id="54" name="Text Placeholder 14">
            <a:extLst>
              <a:ext uri="{FF2B5EF4-FFF2-40B4-BE49-F238E27FC236}">
                <a16:creationId xmlns:a16="http://schemas.microsoft.com/office/drawing/2014/main" id="{9D03616C-C870-402E-9CD2-D61A8C881CE6}"/>
              </a:ext>
            </a:extLst>
          </p:cNvPr>
          <p:cNvSpPr>
            <a:spLocks noGrp="1"/>
          </p:cNvSpPr>
          <p:nvPr>
            <p:ph type="body" sz="quarter" idx="26" hasCustomPrompt="1"/>
          </p:nvPr>
        </p:nvSpPr>
        <p:spPr>
          <a:xfrm>
            <a:off x="5443586" y="2129182"/>
            <a:ext cx="1706965" cy="1048575"/>
          </a:xfrm>
          <a:prstGeom prst="rect">
            <a:avLst/>
          </a:prstGeom>
        </p:spPr>
        <p:txBody>
          <a:bodyPr anchor="ctr"/>
          <a:lstStyle>
            <a:lvl1pPr marL="0" indent="0" algn="ctr">
              <a:lnSpc>
                <a:spcPct val="100000"/>
              </a:lnSpc>
              <a:buNone/>
              <a:defRPr sz="1600" cap="all" spc="200" baseline="0">
                <a:solidFill>
                  <a:schemeClr val="bg1"/>
                </a:solidFill>
                <a:latin typeface="+mj-lt"/>
              </a:defRPr>
            </a:lvl1pPr>
          </a:lstStyle>
          <a:p>
            <a:pPr lvl="0"/>
            <a:r>
              <a:rPr lang="en-US" dirty="0"/>
              <a:t>Click to add name</a:t>
            </a:r>
          </a:p>
        </p:txBody>
      </p:sp>
      <p:sp>
        <p:nvSpPr>
          <p:cNvPr id="49" name="Text Placeholder 14">
            <a:extLst>
              <a:ext uri="{FF2B5EF4-FFF2-40B4-BE49-F238E27FC236}">
                <a16:creationId xmlns:a16="http://schemas.microsoft.com/office/drawing/2014/main" id="{1EFBBB7D-BA85-47E3-B62F-AA1F2F44FB51}"/>
              </a:ext>
            </a:extLst>
          </p:cNvPr>
          <p:cNvSpPr>
            <a:spLocks noGrp="1"/>
          </p:cNvSpPr>
          <p:nvPr>
            <p:ph type="body" sz="quarter" idx="25" hasCustomPrompt="1"/>
          </p:nvPr>
        </p:nvSpPr>
        <p:spPr>
          <a:xfrm>
            <a:off x="1234399" y="3528829"/>
            <a:ext cx="1209143" cy="492025"/>
          </a:xfrm>
          <a:prstGeom prst="rect">
            <a:avLst/>
          </a:prstGeom>
        </p:spPr>
        <p:txBody>
          <a:bodyPr anchor="ctr"/>
          <a:lstStyle>
            <a:lvl1pPr marL="0" indent="0" algn="ctr">
              <a:lnSpc>
                <a:spcPct val="100000"/>
              </a:lnSpc>
              <a:buNone/>
              <a:defRPr sz="1000" cap="all" spc="200" baseline="0">
                <a:solidFill>
                  <a:schemeClr val="accent6"/>
                </a:solidFill>
                <a:latin typeface="+mj-lt"/>
              </a:defRPr>
            </a:lvl1pPr>
          </a:lstStyle>
          <a:p>
            <a:pPr lvl="0"/>
            <a:r>
              <a:rPr lang="en-US" dirty="0"/>
              <a:t>Click to add name</a:t>
            </a:r>
          </a:p>
        </p:txBody>
      </p:sp>
      <p:sp>
        <p:nvSpPr>
          <p:cNvPr id="38" name="Text Placeholder 14">
            <a:extLst>
              <a:ext uri="{FF2B5EF4-FFF2-40B4-BE49-F238E27FC236}">
                <a16:creationId xmlns:a16="http://schemas.microsoft.com/office/drawing/2014/main" id="{956FCC53-780F-4831-91B6-1F8A24502CB9}"/>
              </a:ext>
            </a:extLst>
          </p:cNvPr>
          <p:cNvSpPr>
            <a:spLocks noGrp="1"/>
          </p:cNvSpPr>
          <p:nvPr>
            <p:ph type="body" sz="quarter" idx="19" hasCustomPrompt="1"/>
          </p:nvPr>
        </p:nvSpPr>
        <p:spPr>
          <a:xfrm>
            <a:off x="7131018" y="3528829"/>
            <a:ext cx="1380681" cy="492025"/>
          </a:xfrm>
          <a:prstGeom prst="rect">
            <a:avLst/>
          </a:prstGeom>
        </p:spPr>
        <p:txBody>
          <a:bodyPr anchor="ctr"/>
          <a:lstStyle>
            <a:lvl1pPr marL="0" indent="0" algn="ctr">
              <a:lnSpc>
                <a:spcPct val="100000"/>
              </a:lnSpc>
              <a:buNone/>
              <a:defRPr sz="1000" cap="all" spc="200" baseline="0">
                <a:solidFill>
                  <a:schemeClr val="accent6"/>
                </a:solidFill>
                <a:latin typeface="+mj-lt"/>
              </a:defRPr>
            </a:lvl1pPr>
          </a:lstStyle>
          <a:p>
            <a:pPr lvl="0"/>
            <a:r>
              <a:rPr lang="en-US" dirty="0"/>
              <a:t>Click to add name</a:t>
            </a:r>
          </a:p>
        </p:txBody>
      </p:sp>
      <p:sp>
        <p:nvSpPr>
          <p:cNvPr id="44" name="Text Placeholder 14">
            <a:extLst>
              <a:ext uri="{FF2B5EF4-FFF2-40B4-BE49-F238E27FC236}">
                <a16:creationId xmlns:a16="http://schemas.microsoft.com/office/drawing/2014/main" id="{5A939BCA-4047-481F-B0C2-85F9AFDDFAFF}"/>
              </a:ext>
            </a:extLst>
          </p:cNvPr>
          <p:cNvSpPr>
            <a:spLocks noGrp="1"/>
          </p:cNvSpPr>
          <p:nvPr>
            <p:ph type="body" sz="quarter" idx="22" hasCustomPrompt="1"/>
          </p:nvPr>
        </p:nvSpPr>
        <p:spPr>
          <a:xfrm>
            <a:off x="1322436" y="4634331"/>
            <a:ext cx="1183179" cy="492025"/>
          </a:xfrm>
          <a:prstGeom prst="rect">
            <a:avLst/>
          </a:prstGeom>
        </p:spPr>
        <p:txBody>
          <a:bodyPr anchor="ctr"/>
          <a:lstStyle>
            <a:lvl1pPr marL="0" indent="0" algn="ctr">
              <a:lnSpc>
                <a:spcPct val="100000"/>
              </a:lnSpc>
              <a:buNone/>
              <a:defRPr sz="1800" cap="all" spc="200" baseline="0">
                <a:solidFill>
                  <a:schemeClr val="accent1">
                    <a:lumMod val="50000"/>
                    <a:lumOff val="50000"/>
                  </a:schemeClr>
                </a:solidFill>
                <a:latin typeface="+mj-lt"/>
              </a:defRPr>
            </a:lvl1pPr>
          </a:lstStyle>
          <a:p>
            <a:pPr lvl="0"/>
            <a:r>
              <a:rPr lang="en-US" dirty="0"/>
              <a:t>Click to add name</a:t>
            </a:r>
          </a:p>
        </p:txBody>
      </p:sp>
      <p:sp>
        <p:nvSpPr>
          <p:cNvPr id="42" name="Text Placeholder 14">
            <a:extLst>
              <a:ext uri="{FF2B5EF4-FFF2-40B4-BE49-F238E27FC236}">
                <a16:creationId xmlns:a16="http://schemas.microsoft.com/office/drawing/2014/main" id="{EEACD572-F95D-4ABE-9CC6-03D3CAF89EBF}"/>
              </a:ext>
            </a:extLst>
          </p:cNvPr>
          <p:cNvSpPr>
            <a:spLocks noGrp="1"/>
          </p:cNvSpPr>
          <p:nvPr>
            <p:ph type="body" sz="quarter" idx="21" hasCustomPrompt="1"/>
          </p:nvPr>
        </p:nvSpPr>
        <p:spPr>
          <a:xfrm>
            <a:off x="2859913" y="4459860"/>
            <a:ext cx="1183179" cy="492025"/>
          </a:xfrm>
          <a:prstGeom prst="rect">
            <a:avLst/>
          </a:prstGeom>
        </p:spPr>
        <p:txBody>
          <a:bodyPr anchor="ctr"/>
          <a:lstStyle>
            <a:lvl1pPr marL="0" indent="0" algn="ctr">
              <a:lnSpc>
                <a:spcPct val="100000"/>
              </a:lnSpc>
              <a:buNone/>
              <a:defRPr sz="1800" cap="all" spc="200" baseline="0">
                <a:solidFill>
                  <a:schemeClr val="accent5"/>
                </a:solidFill>
                <a:latin typeface="+mj-lt"/>
              </a:defRPr>
            </a:lvl1pPr>
          </a:lstStyle>
          <a:p>
            <a:pPr lvl="0"/>
            <a:r>
              <a:rPr lang="en-US" dirty="0"/>
              <a:t>Click to add name</a:t>
            </a:r>
          </a:p>
        </p:txBody>
      </p:sp>
      <p:sp>
        <p:nvSpPr>
          <p:cNvPr id="46" name="Text Placeholder 14">
            <a:extLst>
              <a:ext uri="{FF2B5EF4-FFF2-40B4-BE49-F238E27FC236}">
                <a16:creationId xmlns:a16="http://schemas.microsoft.com/office/drawing/2014/main" id="{F21A51C9-DB80-45BF-8C5D-A0236927289E}"/>
              </a:ext>
            </a:extLst>
          </p:cNvPr>
          <p:cNvSpPr>
            <a:spLocks noGrp="1"/>
          </p:cNvSpPr>
          <p:nvPr>
            <p:ph type="body" sz="quarter" idx="23" hasCustomPrompt="1"/>
          </p:nvPr>
        </p:nvSpPr>
        <p:spPr>
          <a:xfrm>
            <a:off x="5237403" y="4321788"/>
            <a:ext cx="1183179" cy="492025"/>
          </a:xfrm>
          <a:prstGeom prst="rect">
            <a:avLst/>
          </a:prstGeom>
        </p:spPr>
        <p:txBody>
          <a:bodyPr anchor="ctr"/>
          <a:lstStyle>
            <a:lvl1pPr marL="0" indent="0" algn="ctr">
              <a:lnSpc>
                <a:spcPct val="100000"/>
              </a:lnSpc>
              <a:buNone/>
              <a:defRPr sz="1800" cap="all" spc="200" baseline="0">
                <a:solidFill>
                  <a:schemeClr val="accent6">
                    <a:lumMod val="75000"/>
                  </a:schemeClr>
                </a:solidFill>
                <a:latin typeface="+mj-lt"/>
              </a:defRPr>
            </a:lvl1pPr>
          </a:lstStyle>
          <a:p>
            <a:pPr lvl="0"/>
            <a:r>
              <a:rPr lang="en-US" dirty="0"/>
              <a:t>Click to add name</a:t>
            </a:r>
          </a:p>
        </p:txBody>
      </p:sp>
      <p:sp>
        <p:nvSpPr>
          <p:cNvPr id="34" name="Text Placeholder 14">
            <a:extLst>
              <a:ext uri="{FF2B5EF4-FFF2-40B4-BE49-F238E27FC236}">
                <a16:creationId xmlns:a16="http://schemas.microsoft.com/office/drawing/2014/main" id="{AAF01185-D17F-4327-A264-7BA944344077}"/>
              </a:ext>
            </a:extLst>
          </p:cNvPr>
          <p:cNvSpPr>
            <a:spLocks noGrp="1"/>
          </p:cNvSpPr>
          <p:nvPr>
            <p:ph type="body" sz="quarter" idx="17" hasCustomPrompt="1"/>
          </p:nvPr>
        </p:nvSpPr>
        <p:spPr>
          <a:xfrm>
            <a:off x="3927206" y="5468790"/>
            <a:ext cx="1706965" cy="492025"/>
          </a:xfrm>
          <a:prstGeom prst="rect">
            <a:avLst/>
          </a:prstGeom>
        </p:spPr>
        <p:txBody>
          <a:bodyPr anchor="ctr"/>
          <a:lstStyle>
            <a:lvl1pPr marL="0" indent="0" algn="ctr">
              <a:lnSpc>
                <a:spcPct val="100000"/>
              </a:lnSpc>
              <a:buNone/>
              <a:defRPr sz="1000" cap="all" spc="200" baseline="0">
                <a:solidFill>
                  <a:schemeClr val="accent6"/>
                </a:solidFill>
                <a:latin typeface="+mj-lt"/>
              </a:defRPr>
            </a:lvl1pPr>
          </a:lstStyle>
          <a:p>
            <a:pPr lvl="0"/>
            <a:r>
              <a:rPr lang="en-US" dirty="0"/>
              <a:t>Click to add name</a:t>
            </a:r>
          </a:p>
        </p:txBody>
      </p:sp>
      <p:sp>
        <p:nvSpPr>
          <p:cNvPr id="48" name="Text Placeholder 14">
            <a:extLst>
              <a:ext uri="{FF2B5EF4-FFF2-40B4-BE49-F238E27FC236}">
                <a16:creationId xmlns:a16="http://schemas.microsoft.com/office/drawing/2014/main" id="{0F026DA0-6868-4098-AA73-18F8CB275090}"/>
              </a:ext>
            </a:extLst>
          </p:cNvPr>
          <p:cNvSpPr>
            <a:spLocks noGrp="1"/>
          </p:cNvSpPr>
          <p:nvPr>
            <p:ph type="body" sz="quarter" idx="24" hasCustomPrompt="1"/>
          </p:nvPr>
        </p:nvSpPr>
        <p:spPr>
          <a:xfrm>
            <a:off x="6486546" y="5195673"/>
            <a:ext cx="1183179" cy="492025"/>
          </a:xfrm>
          <a:prstGeom prst="rect">
            <a:avLst/>
          </a:prstGeom>
        </p:spPr>
        <p:txBody>
          <a:bodyPr anchor="ctr"/>
          <a:lstStyle>
            <a:lvl1pPr marL="0" indent="0" algn="ctr">
              <a:lnSpc>
                <a:spcPct val="100000"/>
              </a:lnSpc>
              <a:buNone/>
              <a:defRPr sz="1800" cap="all" spc="200" baseline="0">
                <a:solidFill>
                  <a:schemeClr val="bg1">
                    <a:lumMod val="75000"/>
                  </a:schemeClr>
                </a:solidFill>
                <a:latin typeface="+mj-lt"/>
              </a:defRPr>
            </a:lvl1pPr>
          </a:lstStyle>
          <a:p>
            <a:pPr lvl="0"/>
            <a:r>
              <a:rPr lang="en-US" dirty="0"/>
              <a:t>Click to add name</a:t>
            </a:r>
          </a:p>
        </p:txBody>
      </p:sp>
      <p:cxnSp>
        <p:nvCxnSpPr>
          <p:cNvPr id="17" name="Straight Connector 16">
            <a:extLst>
              <a:ext uri="{FF2B5EF4-FFF2-40B4-BE49-F238E27FC236}">
                <a16:creationId xmlns:a16="http://schemas.microsoft.com/office/drawing/2014/main" id="{C6886378-0368-485F-8D6E-3C9CB4C63C1F}"/>
              </a:ext>
              <a:ext uri="{C183D7F6-B498-43B3-948B-1728B52AA6E4}">
                <adec:decorative xmlns:adec="http://schemas.microsoft.com/office/drawing/2017/decorative" val="1"/>
              </a:ext>
            </a:extLst>
          </p:cNvPr>
          <p:cNvCxnSpPr>
            <a:cxnSpLocks/>
          </p:cNvCxnSpPr>
          <p:nvPr userDrawn="1"/>
        </p:nvCxnSpPr>
        <p:spPr>
          <a:xfrm>
            <a:off x="2447369" y="3774842"/>
            <a:ext cx="4683649"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8EB2C4E-9EF3-4CC7-9BDE-ED5598CCBF65}"/>
              </a:ext>
              <a:ext uri="{C183D7F6-B498-43B3-948B-1728B52AA6E4}">
                <adec:decorative xmlns:adec="http://schemas.microsoft.com/office/drawing/2017/decorative" val="1"/>
              </a:ext>
            </a:extLst>
          </p:cNvPr>
          <p:cNvCxnSpPr>
            <a:cxnSpLocks/>
          </p:cNvCxnSpPr>
          <p:nvPr userDrawn="1"/>
        </p:nvCxnSpPr>
        <p:spPr>
          <a:xfrm flipV="1">
            <a:off x="4780689" y="2091972"/>
            <a:ext cx="4678" cy="337681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1" name="Footer Placeholder 15">
            <a:extLst>
              <a:ext uri="{FF2B5EF4-FFF2-40B4-BE49-F238E27FC236}">
                <a16:creationId xmlns:a16="http://schemas.microsoft.com/office/drawing/2014/main" id="{95A4BAFB-A1C5-4E01-9E16-ED02AADB1FA5}"/>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effectLst>
                  <a:outerShdw blurRad="38100" dist="38100" dir="2700000" algn="tl">
                    <a:srgbClr val="000000">
                      <a:alpha val="43137"/>
                    </a:srgbClr>
                  </a:outerShdw>
                </a:effectLst>
                <a:latin typeface="+mj-lt"/>
              </a:defRPr>
            </a:lvl1pPr>
          </a:lstStyle>
          <a:p>
            <a:r>
              <a:rPr lang="en-US"/>
              <a:t>balance </a:t>
            </a:r>
            <a:endParaRPr lang="en-US" dirty="0"/>
          </a:p>
        </p:txBody>
      </p:sp>
      <p:sp>
        <p:nvSpPr>
          <p:cNvPr id="22" name="Slide Number Placeholder 16">
            <a:extLst>
              <a:ext uri="{FF2B5EF4-FFF2-40B4-BE49-F238E27FC236}">
                <a16:creationId xmlns:a16="http://schemas.microsoft.com/office/drawing/2014/main" id="{D2409207-E360-4301-9134-4DA109683DDC}"/>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1"/>
                </a:solidFill>
                <a:effectLst>
                  <a:outerShdw blurRad="38100" dist="38100" dir="2700000" algn="tl">
                    <a:srgbClr val="000000">
                      <a:alpha val="43137"/>
                    </a:srgbClr>
                  </a:outerShdw>
                </a:effectLst>
                <a:latin typeface="+mn-lt"/>
              </a:defRPr>
            </a:lvl1pPr>
          </a:lstStyle>
          <a:p>
            <a:pPr>
              <a:defRPr/>
            </a:pPr>
            <a:fld id="{8D1FC6F8-0BCD-47E9-9C64-690771D9C143}" type="slidenum">
              <a:rPr lang="en-US" smtClean="0"/>
              <a:pPr>
                <a:defRPr/>
              </a:pPr>
              <a:t>‹#›</a:t>
            </a:fld>
            <a:endParaRPr lang="en-US" dirty="0"/>
          </a:p>
        </p:txBody>
      </p:sp>
      <p:sp>
        <p:nvSpPr>
          <p:cNvPr id="23" name="Date Placeholder 14">
            <a:extLst>
              <a:ext uri="{FF2B5EF4-FFF2-40B4-BE49-F238E27FC236}">
                <a16:creationId xmlns:a16="http://schemas.microsoft.com/office/drawing/2014/main" id="{F78AA50C-2DC6-46C5-B2CE-FB29A305F81D}"/>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effectLst>
                  <a:outerShdw blurRad="38100" dist="38100" dir="2700000" algn="tl">
                    <a:srgbClr val="000000">
                      <a:alpha val="43137"/>
                    </a:srgbClr>
                  </a:outerShdw>
                </a:effectLst>
                <a:latin typeface="+mj-lt"/>
              </a:defRPr>
            </a:lvl1pPr>
          </a:lstStyle>
          <a:p>
            <a:pPr>
              <a:defRPr/>
            </a:pPr>
            <a:r>
              <a:rPr lang="en-US" cap="all"/>
              <a:t>01/01/24</a:t>
            </a:r>
            <a:endParaRPr lang="en-US" cap="all" dirty="0"/>
          </a:p>
        </p:txBody>
      </p:sp>
    </p:spTree>
    <p:extLst>
      <p:ext uri="{BB962C8B-B14F-4D97-AF65-F5344CB8AC3E}">
        <p14:creationId xmlns:p14="http://schemas.microsoft.com/office/powerpoint/2010/main" val="2794545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EDCC43F-6D79-4D9A-A842-74287B40D3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3371"/>
            <a:ext cx="12192000" cy="6858000"/>
          </a:xfrm>
          <a:prstGeom prst="rect">
            <a:avLst/>
          </a:prstGeom>
        </p:spPr>
      </p:pic>
      <p:sp>
        <p:nvSpPr>
          <p:cNvPr id="3" name="Title 2">
            <a:extLst>
              <a:ext uri="{FF2B5EF4-FFF2-40B4-BE49-F238E27FC236}">
                <a16:creationId xmlns:a16="http://schemas.microsoft.com/office/drawing/2014/main" id="{A8255D77-6260-4F8F-86E3-D0AAF36FA403}"/>
              </a:ext>
            </a:extLst>
          </p:cNvPr>
          <p:cNvSpPr>
            <a:spLocks noGrp="1"/>
          </p:cNvSpPr>
          <p:nvPr>
            <p:ph type="title" hasCustomPrompt="1"/>
          </p:nvPr>
        </p:nvSpPr>
        <p:spPr>
          <a:xfrm>
            <a:off x="3294345" y="1158710"/>
            <a:ext cx="5611660" cy="677782"/>
          </a:xfrm>
          <a:prstGeom prst="rect">
            <a:avLst/>
          </a:prstGeom>
        </p:spPr>
        <p:txBody>
          <a:bodyPr anchor="b"/>
          <a:lstStyle>
            <a:lvl1pPr algn="ctr">
              <a:defRPr sz="2800" cap="all" spc="400" baseline="0">
                <a:solidFill>
                  <a:schemeClr val="bg1"/>
                </a:solidFill>
              </a:defRPr>
            </a:lvl1pPr>
          </a:lstStyle>
          <a:p>
            <a:r>
              <a:rPr lang="en-US" dirty="0"/>
              <a:t>Click to add title</a:t>
            </a:r>
          </a:p>
        </p:txBody>
      </p:sp>
      <p:sp>
        <p:nvSpPr>
          <p:cNvPr id="8" name="Text Placeholder 14">
            <a:extLst>
              <a:ext uri="{FF2B5EF4-FFF2-40B4-BE49-F238E27FC236}">
                <a16:creationId xmlns:a16="http://schemas.microsoft.com/office/drawing/2014/main" id="{5C91A828-665B-4FC2-950E-370DF47348CE}"/>
              </a:ext>
            </a:extLst>
          </p:cNvPr>
          <p:cNvSpPr>
            <a:spLocks noGrp="1"/>
          </p:cNvSpPr>
          <p:nvPr>
            <p:ph type="body" sz="quarter" idx="19" hasCustomPrompt="1"/>
          </p:nvPr>
        </p:nvSpPr>
        <p:spPr>
          <a:xfrm>
            <a:off x="3519730" y="1836492"/>
            <a:ext cx="5152539" cy="718457"/>
          </a:xfrm>
          <a:prstGeom prst="rect">
            <a:avLst/>
          </a:prstGeom>
        </p:spPr>
        <p:txBody>
          <a:bodyPr/>
          <a:lstStyle>
            <a:lvl1pPr marL="0" indent="0" algn="ctr">
              <a:buNone/>
              <a:defRPr sz="1800" cap="none" spc="200" baseline="0">
                <a:solidFill>
                  <a:schemeClr val="bg1"/>
                </a:solidFill>
                <a:latin typeface="+mn-lt"/>
              </a:defRPr>
            </a:lvl1pPr>
          </a:lstStyle>
          <a:p>
            <a:pPr lvl="0"/>
            <a:r>
              <a:rPr lang="en-US" dirty="0"/>
              <a:t>Add subtitle</a:t>
            </a:r>
          </a:p>
        </p:txBody>
      </p:sp>
      <p:sp>
        <p:nvSpPr>
          <p:cNvPr id="10" name="Text Placeholder 14">
            <a:extLst>
              <a:ext uri="{FF2B5EF4-FFF2-40B4-BE49-F238E27FC236}">
                <a16:creationId xmlns:a16="http://schemas.microsoft.com/office/drawing/2014/main" id="{0BE18AA7-27E7-4763-A428-079E43A450DA}"/>
              </a:ext>
            </a:extLst>
          </p:cNvPr>
          <p:cNvSpPr>
            <a:spLocks noGrp="1"/>
          </p:cNvSpPr>
          <p:nvPr>
            <p:ph type="body" sz="quarter" idx="26" hasCustomPrompt="1"/>
          </p:nvPr>
        </p:nvSpPr>
        <p:spPr>
          <a:xfrm>
            <a:off x="1833290" y="3262556"/>
            <a:ext cx="1706965" cy="1048575"/>
          </a:xfrm>
          <a:prstGeom prst="rect">
            <a:avLst/>
          </a:prstGeom>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7" name="Text Placeholder 14">
            <a:extLst>
              <a:ext uri="{FF2B5EF4-FFF2-40B4-BE49-F238E27FC236}">
                <a16:creationId xmlns:a16="http://schemas.microsoft.com/office/drawing/2014/main" id="{6ED488B3-3B38-4DE8-8789-E9C406DB6525}"/>
              </a:ext>
            </a:extLst>
          </p:cNvPr>
          <p:cNvSpPr>
            <a:spLocks noGrp="1"/>
          </p:cNvSpPr>
          <p:nvPr>
            <p:ph type="body" sz="quarter" idx="27" hasCustomPrompt="1"/>
          </p:nvPr>
        </p:nvSpPr>
        <p:spPr>
          <a:xfrm>
            <a:off x="5053332" y="3262556"/>
            <a:ext cx="1706965" cy="1048575"/>
          </a:xfrm>
          <a:prstGeom prst="rect">
            <a:avLst/>
          </a:prstGeom>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9" name="Text Placeholder 14">
            <a:extLst>
              <a:ext uri="{FF2B5EF4-FFF2-40B4-BE49-F238E27FC236}">
                <a16:creationId xmlns:a16="http://schemas.microsoft.com/office/drawing/2014/main" id="{5717E8AA-E5DC-43D1-BED9-1A8F554EB61F}"/>
              </a:ext>
            </a:extLst>
          </p:cNvPr>
          <p:cNvSpPr>
            <a:spLocks noGrp="1"/>
          </p:cNvSpPr>
          <p:nvPr>
            <p:ph type="body" sz="quarter" idx="28" hasCustomPrompt="1"/>
          </p:nvPr>
        </p:nvSpPr>
        <p:spPr>
          <a:xfrm>
            <a:off x="8197008" y="3262556"/>
            <a:ext cx="1706965" cy="1048575"/>
          </a:xfrm>
          <a:prstGeom prst="rect">
            <a:avLst/>
          </a:prstGeom>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20" name="Text Placeholder 14">
            <a:extLst>
              <a:ext uri="{FF2B5EF4-FFF2-40B4-BE49-F238E27FC236}">
                <a16:creationId xmlns:a16="http://schemas.microsoft.com/office/drawing/2014/main" id="{83A9D178-AD0E-4E87-97B3-88B79A533B1B}"/>
              </a:ext>
            </a:extLst>
          </p:cNvPr>
          <p:cNvSpPr>
            <a:spLocks noGrp="1"/>
          </p:cNvSpPr>
          <p:nvPr>
            <p:ph type="body" sz="quarter" idx="13" hasCustomPrompt="1"/>
          </p:nvPr>
        </p:nvSpPr>
        <p:spPr>
          <a:xfrm>
            <a:off x="1462028" y="4704557"/>
            <a:ext cx="2431015"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dirty="0"/>
              <a:t>Click to add text</a:t>
            </a:r>
          </a:p>
        </p:txBody>
      </p:sp>
      <p:sp>
        <p:nvSpPr>
          <p:cNvPr id="21" name="Text Placeholder 14">
            <a:extLst>
              <a:ext uri="{FF2B5EF4-FFF2-40B4-BE49-F238E27FC236}">
                <a16:creationId xmlns:a16="http://schemas.microsoft.com/office/drawing/2014/main" id="{BF8B39EE-8EB7-4880-A9FE-9F98D23984F3}"/>
              </a:ext>
            </a:extLst>
          </p:cNvPr>
          <p:cNvSpPr>
            <a:spLocks noGrp="1"/>
          </p:cNvSpPr>
          <p:nvPr>
            <p:ph type="body" sz="quarter" idx="29" hasCustomPrompt="1"/>
          </p:nvPr>
        </p:nvSpPr>
        <p:spPr>
          <a:xfrm>
            <a:off x="4691306" y="4704558"/>
            <a:ext cx="2431015"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dirty="0"/>
              <a:t>Click to add text</a:t>
            </a:r>
          </a:p>
        </p:txBody>
      </p:sp>
      <p:sp>
        <p:nvSpPr>
          <p:cNvPr id="22" name="Text Placeholder 14">
            <a:extLst>
              <a:ext uri="{FF2B5EF4-FFF2-40B4-BE49-F238E27FC236}">
                <a16:creationId xmlns:a16="http://schemas.microsoft.com/office/drawing/2014/main" id="{C74686F1-FD3B-4529-9DBC-C6E34312C5CF}"/>
              </a:ext>
            </a:extLst>
          </p:cNvPr>
          <p:cNvSpPr>
            <a:spLocks noGrp="1"/>
          </p:cNvSpPr>
          <p:nvPr>
            <p:ph type="body" sz="quarter" idx="30" hasCustomPrompt="1"/>
          </p:nvPr>
        </p:nvSpPr>
        <p:spPr>
          <a:xfrm>
            <a:off x="7834982" y="4704557"/>
            <a:ext cx="2431015"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dirty="0"/>
              <a:t>Click to add text</a:t>
            </a:r>
          </a:p>
        </p:txBody>
      </p:sp>
      <p:sp>
        <p:nvSpPr>
          <p:cNvPr id="12" name="Footer Placeholder 15">
            <a:extLst>
              <a:ext uri="{FF2B5EF4-FFF2-40B4-BE49-F238E27FC236}">
                <a16:creationId xmlns:a16="http://schemas.microsoft.com/office/drawing/2014/main" id="{0A8B5FF2-6B96-4FE7-A6ED-0C89D74FAD0E}"/>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a:t>balance </a:t>
            </a:r>
            <a:endParaRPr lang="en-US" dirty="0"/>
          </a:p>
        </p:txBody>
      </p:sp>
      <p:sp>
        <p:nvSpPr>
          <p:cNvPr id="13" name="Slide Number Placeholder 16">
            <a:extLst>
              <a:ext uri="{FF2B5EF4-FFF2-40B4-BE49-F238E27FC236}">
                <a16:creationId xmlns:a16="http://schemas.microsoft.com/office/drawing/2014/main" id="{B8BB57A8-7823-42A3-BA84-96690BFFDC36}"/>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4" name="Date Placeholder 14">
            <a:extLst>
              <a:ext uri="{FF2B5EF4-FFF2-40B4-BE49-F238E27FC236}">
                <a16:creationId xmlns:a16="http://schemas.microsoft.com/office/drawing/2014/main" id="{902A41BF-FE61-48B9-A0B1-94AAB15381BA}"/>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a:t>01/01/24</a:t>
            </a:r>
            <a:endParaRPr lang="en-US" cap="all" dirty="0"/>
          </a:p>
        </p:txBody>
      </p:sp>
    </p:spTree>
    <p:extLst>
      <p:ext uri="{BB962C8B-B14F-4D97-AF65-F5344CB8AC3E}">
        <p14:creationId xmlns:p14="http://schemas.microsoft.com/office/powerpoint/2010/main" val="858706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pic>
        <p:nvPicPr>
          <p:cNvPr id="36" name="Graphic 35">
            <a:extLst>
              <a:ext uri="{FF2B5EF4-FFF2-40B4-BE49-F238E27FC236}">
                <a16:creationId xmlns:a16="http://schemas.microsoft.com/office/drawing/2014/main" id="{41C2529C-151F-488B-A358-D60A3D5521D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3371"/>
            <a:ext cx="12192000" cy="6858000"/>
          </a:xfrm>
          <a:prstGeom prst="rect">
            <a:avLst/>
          </a:prstGeom>
        </p:spPr>
      </p:pic>
      <p:sp>
        <p:nvSpPr>
          <p:cNvPr id="2" name="Title 1">
            <a:extLst>
              <a:ext uri="{FF2B5EF4-FFF2-40B4-BE49-F238E27FC236}">
                <a16:creationId xmlns:a16="http://schemas.microsoft.com/office/drawing/2014/main" id="{53E2EB21-CF4E-4578-820A-EACF488B1712}"/>
              </a:ext>
            </a:extLst>
          </p:cNvPr>
          <p:cNvSpPr>
            <a:spLocks noGrp="1"/>
          </p:cNvSpPr>
          <p:nvPr>
            <p:ph type="title" hasCustomPrompt="1"/>
          </p:nvPr>
        </p:nvSpPr>
        <p:spPr>
          <a:xfrm>
            <a:off x="3356975" y="1144939"/>
            <a:ext cx="5473874" cy="687833"/>
          </a:xfrm>
          <a:prstGeom prst="rect">
            <a:avLst/>
          </a:prstGeom>
        </p:spPr>
        <p:txBody>
          <a:bodyPr anchor="b"/>
          <a:lstStyle>
            <a:lvl1pPr algn="ctr">
              <a:defRPr sz="2800" cap="all" spc="400" baseline="0">
                <a:solidFill>
                  <a:schemeClr val="bg1"/>
                </a:solidFill>
              </a:defRPr>
            </a:lvl1pPr>
          </a:lstStyle>
          <a:p>
            <a:r>
              <a:rPr lang="en-US" dirty="0"/>
              <a:t>Click to add title</a:t>
            </a:r>
          </a:p>
        </p:txBody>
      </p:sp>
      <p:sp>
        <p:nvSpPr>
          <p:cNvPr id="10" name="Text Placeholder 14">
            <a:extLst>
              <a:ext uri="{FF2B5EF4-FFF2-40B4-BE49-F238E27FC236}">
                <a16:creationId xmlns:a16="http://schemas.microsoft.com/office/drawing/2014/main" id="{7F450FCB-3FE4-489F-A4BA-4BF492C226C5}"/>
              </a:ext>
            </a:extLst>
          </p:cNvPr>
          <p:cNvSpPr>
            <a:spLocks noGrp="1"/>
          </p:cNvSpPr>
          <p:nvPr>
            <p:ph type="body" sz="quarter" idx="19" hasCustomPrompt="1"/>
          </p:nvPr>
        </p:nvSpPr>
        <p:spPr>
          <a:xfrm>
            <a:off x="3519730" y="1836492"/>
            <a:ext cx="5152539" cy="718457"/>
          </a:xfrm>
          <a:prstGeom prst="rect">
            <a:avLst/>
          </a:prstGeom>
        </p:spPr>
        <p:txBody>
          <a:bodyPr/>
          <a:lstStyle>
            <a:lvl1pPr marL="0" indent="0" algn="ctr">
              <a:buNone/>
              <a:defRPr sz="1800" cap="none" spc="200" baseline="0">
                <a:solidFill>
                  <a:schemeClr val="bg1"/>
                </a:solidFill>
                <a:latin typeface="+mn-lt"/>
              </a:defRPr>
            </a:lvl1pPr>
          </a:lstStyle>
          <a:p>
            <a:pPr lvl="0"/>
            <a:r>
              <a:rPr lang="en-US" dirty="0"/>
              <a:t>Add subtitle</a:t>
            </a:r>
          </a:p>
        </p:txBody>
      </p:sp>
      <p:sp>
        <p:nvSpPr>
          <p:cNvPr id="39" name="Text Placeholder 10">
            <a:extLst>
              <a:ext uri="{FF2B5EF4-FFF2-40B4-BE49-F238E27FC236}">
                <a16:creationId xmlns:a16="http://schemas.microsoft.com/office/drawing/2014/main" id="{EB6054A1-FB6D-4599-BAA9-5A51A0FA8C5C}"/>
              </a:ext>
            </a:extLst>
          </p:cNvPr>
          <p:cNvSpPr>
            <a:spLocks noGrp="1"/>
          </p:cNvSpPr>
          <p:nvPr>
            <p:ph type="body" sz="quarter" idx="24" hasCustomPrompt="1"/>
          </p:nvPr>
        </p:nvSpPr>
        <p:spPr>
          <a:xfrm>
            <a:off x="963991" y="2822318"/>
            <a:ext cx="3574251" cy="448769"/>
          </a:xfrm>
          <a:prstGeom prst="rect">
            <a:avLst/>
          </a:prstGeom>
        </p:spPr>
        <p:txBody>
          <a:bodyPr/>
          <a:lstStyle>
            <a:lvl1pPr marL="0" indent="0" algn="l">
              <a:buNone/>
              <a:defRPr sz="1600" cap="none" spc="200" baseline="0">
                <a:solidFill>
                  <a:schemeClr val="bg1"/>
                </a:solidFill>
                <a:latin typeface="+mj-lt"/>
              </a:defRPr>
            </a:lvl1pPr>
          </a:lstStyle>
          <a:p>
            <a:pPr lvl="0"/>
            <a:r>
              <a:rPr lang="en-US" dirty="0"/>
              <a:t>Click to add title</a:t>
            </a:r>
          </a:p>
        </p:txBody>
      </p:sp>
      <p:sp>
        <p:nvSpPr>
          <p:cNvPr id="4" name="Content Placeholder 3">
            <a:extLst>
              <a:ext uri="{FF2B5EF4-FFF2-40B4-BE49-F238E27FC236}">
                <a16:creationId xmlns:a16="http://schemas.microsoft.com/office/drawing/2014/main" id="{95054896-ABA6-49DF-9D5D-B2E6224DD442}"/>
              </a:ext>
            </a:extLst>
          </p:cNvPr>
          <p:cNvSpPr>
            <a:spLocks noGrp="1"/>
          </p:cNvSpPr>
          <p:nvPr>
            <p:ph sz="quarter" idx="32"/>
          </p:nvPr>
        </p:nvSpPr>
        <p:spPr>
          <a:xfrm>
            <a:off x="866775" y="3333750"/>
            <a:ext cx="4352925" cy="26368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 Placeholder 10">
            <a:extLst>
              <a:ext uri="{FF2B5EF4-FFF2-40B4-BE49-F238E27FC236}">
                <a16:creationId xmlns:a16="http://schemas.microsoft.com/office/drawing/2014/main" id="{5E9FFDEA-766B-48BC-B5E5-F06563BF4DE9}"/>
              </a:ext>
            </a:extLst>
          </p:cNvPr>
          <p:cNvSpPr>
            <a:spLocks noGrp="1"/>
          </p:cNvSpPr>
          <p:nvPr>
            <p:ph type="body" sz="quarter" idx="25" hasCustomPrompt="1"/>
          </p:nvPr>
        </p:nvSpPr>
        <p:spPr>
          <a:xfrm>
            <a:off x="6479875" y="2829932"/>
            <a:ext cx="3574251" cy="448769"/>
          </a:xfrm>
          <a:prstGeom prst="rect">
            <a:avLst/>
          </a:prstGeom>
        </p:spPr>
        <p:txBody>
          <a:bodyPr/>
          <a:lstStyle>
            <a:lvl1pPr marL="0" indent="0" algn="l">
              <a:buNone/>
              <a:defRPr sz="1600" cap="none" spc="200" baseline="0">
                <a:solidFill>
                  <a:schemeClr val="bg1"/>
                </a:solidFill>
                <a:latin typeface="+mj-lt"/>
              </a:defRPr>
            </a:lvl1pPr>
          </a:lstStyle>
          <a:p>
            <a:pPr lvl="0"/>
            <a:r>
              <a:rPr lang="en-US" dirty="0"/>
              <a:t>Click to add title</a:t>
            </a:r>
          </a:p>
        </p:txBody>
      </p:sp>
      <p:sp>
        <p:nvSpPr>
          <p:cNvPr id="12" name="Footer Placeholder 15">
            <a:extLst>
              <a:ext uri="{FF2B5EF4-FFF2-40B4-BE49-F238E27FC236}">
                <a16:creationId xmlns:a16="http://schemas.microsoft.com/office/drawing/2014/main" id="{067B5EA1-9C03-415F-A792-0E81289DB3BC}"/>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a:t>balance </a:t>
            </a:r>
            <a:endParaRPr lang="en-US" dirty="0"/>
          </a:p>
        </p:txBody>
      </p:sp>
      <p:sp>
        <p:nvSpPr>
          <p:cNvPr id="13" name="Slide Number Placeholder 16">
            <a:extLst>
              <a:ext uri="{FF2B5EF4-FFF2-40B4-BE49-F238E27FC236}">
                <a16:creationId xmlns:a16="http://schemas.microsoft.com/office/drawing/2014/main" id="{258AB827-653F-449B-8FE9-EC1E4F1C15B3}"/>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4" name="Date Placeholder 14">
            <a:extLst>
              <a:ext uri="{FF2B5EF4-FFF2-40B4-BE49-F238E27FC236}">
                <a16:creationId xmlns:a16="http://schemas.microsoft.com/office/drawing/2014/main" id="{045230A5-30E4-4168-93C9-124C889B63F7}"/>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a:t>01/01/24</a:t>
            </a:r>
            <a:endParaRPr lang="en-US" cap="all" dirty="0"/>
          </a:p>
        </p:txBody>
      </p:sp>
      <p:sp>
        <p:nvSpPr>
          <p:cNvPr id="34" name="Content Placeholder 3">
            <a:extLst>
              <a:ext uri="{FF2B5EF4-FFF2-40B4-BE49-F238E27FC236}">
                <a16:creationId xmlns:a16="http://schemas.microsoft.com/office/drawing/2014/main" id="{C1979EE6-6944-48F0-87CE-65E90A3ACC71}"/>
              </a:ext>
            </a:extLst>
          </p:cNvPr>
          <p:cNvSpPr>
            <a:spLocks noGrp="1"/>
          </p:cNvSpPr>
          <p:nvPr>
            <p:ph sz="quarter" idx="33"/>
          </p:nvPr>
        </p:nvSpPr>
        <p:spPr>
          <a:xfrm>
            <a:off x="6433647" y="3333750"/>
            <a:ext cx="4352925" cy="26368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2514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Year Action Plan">
    <p:spTree>
      <p:nvGrpSpPr>
        <p:cNvPr id="1" name=""/>
        <p:cNvGrpSpPr/>
        <p:nvPr/>
      </p:nvGrpSpPr>
      <p:grpSpPr>
        <a:xfrm>
          <a:off x="0" y="0"/>
          <a:ext cx="0" cy="0"/>
          <a:chOff x="0" y="0"/>
          <a:chExt cx="0" cy="0"/>
        </a:xfrm>
      </p:grpSpPr>
      <p:pic>
        <p:nvPicPr>
          <p:cNvPr id="120" name="Graphic 119">
            <a:extLst>
              <a:ext uri="{FF2B5EF4-FFF2-40B4-BE49-F238E27FC236}">
                <a16:creationId xmlns:a16="http://schemas.microsoft.com/office/drawing/2014/main" id="{0D59F18F-5BD3-4E80-A69E-6D92DA9BB54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grpSp>
        <p:nvGrpSpPr>
          <p:cNvPr id="100" name="Group 99">
            <a:extLst>
              <a:ext uri="{FF2B5EF4-FFF2-40B4-BE49-F238E27FC236}">
                <a16:creationId xmlns:a16="http://schemas.microsoft.com/office/drawing/2014/main" id="{79CFC79B-A403-4086-AB1A-E4F1F5AC31F2}"/>
              </a:ext>
              <a:ext uri="{C183D7F6-B498-43B3-948B-1728B52AA6E4}">
                <adec:decorative xmlns:adec="http://schemas.microsoft.com/office/drawing/2017/decorative" val="1"/>
              </a:ext>
            </a:extLst>
          </p:cNvPr>
          <p:cNvGrpSpPr/>
          <p:nvPr userDrawn="1"/>
        </p:nvGrpSpPr>
        <p:grpSpPr>
          <a:xfrm>
            <a:off x="2010137" y="2689356"/>
            <a:ext cx="8510121" cy="0"/>
            <a:chOff x="1504814" y="2488864"/>
            <a:chExt cx="8510121" cy="0"/>
          </a:xfrm>
        </p:grpSpPr>
        <p:cxnSp>
          <p:nvCxnSpPr>
            <p:cNvPr id="79" name="Straight Connector 78">
              <a:extLst>
                <a:ext uri="{FF2B5EF4-FFF2-40B4-BE49-F238E27FC236}">
                  <a16:creationId xmlns:a16="http://schemas.microsoft.com/office/drawing/2014/main" id="{3993C126-30E8-42C9-97ED-B7968CE61D87}"/>
                </a:ext>
              </a:extLst>
            </p:cNvPr>
            <p:cNvCxnSpPr>
              <a:cxnSpLocks/>
            </p:cNvCxnSpPr>
            <p:nvPr userDrawn="1"/>
          </p:nvCxnSpPr>
          <p:spPr>
            <a:xfrm>
              <a:off x="1504814"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710C08B4-5A67-4383-9733-CF6DCA952D8F}"/>
                </a:ext>
              </a:extLst>
            </p:cNvPr>
            <p:cNvCxnSpPr>
              <a:cxnSpLocks/>
            </p:cNvCxnSpPr>
            <p:nvPr userDrawn="1"/>
          </p:nvCxnSpPr>
          <p:spPr>
            <a:xfrm>
              <a:off x="2301137"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736A6D3-72B8-4ADD-83D7-F905F1EB82FE}"/>
                </a:ext>
              </a:extLst>
            </p:cNvPr>
            <p:cNvCxnSpPr>
              <a:cxnSpLocks/>
            </p:cNvCxnSpPr>
            <p:nvPr userDrawn="1"/>
          </p:nvCxnSpPr>
          <p:spPr>
            <a:xfrm>
              <a:off x="3083776"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7C048AE4-D798-4F1B-874C-F9044ECC8603}"/>
                </a:ext>
              </a:extLst>
            </p:cNvPr>
            <p:cNvCxnSpPr>
              <a:cxnSpLocks/>
            </p:cNvCxnSpPr>
            <p:nvPr userDrawn="1"/>
          </p:nvCxnSpPr>
          <p:spPr>
            <a:xfrm>
              <a:off x="3880099"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24A7533-05E8-464C-81E3-83136E632AF6}"/>
                </a:ext>
              </a:extLst>
            </p:cNvPr>
            <p:cNvCxnSpPr>
              <a:cxnSpLocks/>
            </p:cNvCxnSpPr>
            <p:nvPr userDrawn="1"/>
          </p:nvCxnSpPr>
          <p:spPr>
            <a:xfrm>
              <a:off x="4655896"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14E820A-336F-43A8-AB0D-875A28FB90F6}"/>
                </a:ext>
              </a:extLst>
            </p:cNvPr>
            <p:cNvCxnSpPr>
              <a:cxnSpLocks/>
            </p:cNvCxnSpPr>
            <p:nvPr userDrawn="1"/>
          </p:nvCxnSpPr>
          <p:spPr>
            <a:xfrm>
              <a:off x="5452219"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D557188-FB50-4CF1-85AD-28747D97DC45}"/>
                </a:ext>
              </a:extLst>
            </p:cNvPr>
            <p:cNvCxnSpPr>
              <a:cxnSpLocks/>
            </p:cNvCxnSpPr>
            <p:nvPr userDrawn="1"/>
          </p:nvCxnSpPr>
          <p:spPr>
            <a:xfrm>
              <a:off x="6234858"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AF23435-A9FF-4958-AAD2-BC57F32090C1}"/>
                </a:ext>
              </a:extLst>
            </p:cNvPr>
            <p:cNvCxnSpPr>
              <a:cxnSpLocks/>
            </p:cNvCxnSpPr>
            <p:nvPr userDrawn="1"/>
          </p:nvCxnSpPr>
          <p:spPr>
            <a:xfrm>
              <a:off x="7031181"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3B538E04-AA2E-459F-8D6B-7272BF9117A5}"/>
                </a:ext>
              </a:extLst>
            </p:cNvPr>
            <p:cNvCxnSpPr>
              <a:cxnSpLocks/>
            </p:cNvCxnSpPr>
            <p:nvPr userDrawn="1"/>
          </p:nvCxnSpPr>
          <p:spPr>
            <a:xfrm>
              <a:off x="7813820"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379A5921-876C-47AA-BF02-FADD423D79B7}"/>
                </a:ext>
              </a:extLst>
            </p:cNvPr>
            <p:cNvCxnSpPr>
              <a:cxnSpLocks/>
            </p:cNvCxnSpPr>
            <p:nvPr userDrawn="1"/>
          </p:nvCxnSpPr>
          <p:spPr>
            <a:xfrm>
              <a:off x="8610143"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9B30A0A8-B885-4ACC-A172-7A4408F0C0BC}"/>
                </a:ext>
              </a:extLst>
            </p:cNvPr>
            <p:cNvCxnSpPr>
              <a:cxnSpLocks/>
            </p:cNvCxnSpPr>
            <p:nvPr userDrawn="1"/>
          </p:nvCxnSpPr>
          <p:spPr>
            <a:xfrm>
              <a:off x="9399625"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3B7C7B2-16AE-4434-A8AD-0977BCB9459A}"/>
              </a:ext>
            </a:extLst>
          </p:cNvPr>
          <p:cNvSpPr>
            <a:spLocks noGrp="1"/>
          </p:cNvSpPr>
          <p:nvPr>
            <p:ph type="title" hasCustomPrompt="1"/>
          </p:nvPr>
        </p:nvSpPr>
        <p:spPr>
          <a:xfrm>
            <a:off x="681698" y="512299"/>
            <a:ext cx="10515600" cy="727388"/>
          </a:xfrm>
          <a:prstGeom prst="rect">
            <a:avLst/>
          </a:prstGeom>
        </p:spPr>
        <p:txBody>
          <a:bodyPr/>
          <a:lstStyle>
            <a:lvl1pPr>
              <a:defRPr sz="2800" cap="all" spc="400" baseline="0">
                <a:solidFill>
                  <a:schemeClr val="bg1"/>
                </a:solidFill>
              </a:defRPr>
            </a:lvl1pPr>
          </a:lstStyle>
          <a:p>
            <a:r>
              <a:rPr lang="en-US" dirty="0"/>
              <a:t>Click to add title</a:t>
            </a:r>
          </a:p>
        </p:txBody>
      </p:sp>
      <p:sp>
        <p:nvSpPr>
          <p:cNvPr id="121" name="Text Placeholder 14">
            <a:extLst>
              <a:ext uri="{FF2B5EF4-FFF2-40B4-BE49-F238E27FC236}">
                <a16:creationId xmlns:a16="http://schemas.microsoft.com/office/drawing/2014/main" id="{53B0593C-E961-4FCF-8FFD-E10C0FD17BBF}"/>
              </a:ext>
            </a:extLst>
          </p:cNvPr>
          <p:cNvSpPr>
            <a:spLocks noGrp="1"/>
          </p:cNvSpPr>
          <p:nvPr>
            <p:ph type="body" sz="quarter" idx="43" hasCustomPrompt="1"/>
          </p:nvPr>
        </p:nvSpPr>
        <p:spPr>
          <a:xfrm>
            <a:off x="1992423" y="1780403"/>
            <a:ext cx="1440088" cy="586248"/>
          </a:xfrm>
          <a:prstGeom prst="rect">
            <a:avLst/>
          </a:prstGeom>
        </p:spPr>
        <p:txBody>
          <a:bodyPr anchor="ctr"/>
          <a:lstStyle>
            <a:lvl1pPr marL="0" indent="0" algn="ctr">
              <a:lnSpc>
                <a:spcPct val="100000"/>
              </a:lnSpc>
              <a:spcBef>
                <a:spcPts val="0"/>
              </a:spcBef>
              <a:buNone/>
              <a:defRPr sz="1400" cap="none" spc="0" baseline="0">
                <a:solidFill>
                  <a:schemeClr val="bg1"/>
                </a:solidFill>
                <a:latin typeface="+mn-lt"/>
              </a:defRPr>
            </a:lvl1pPr>
          </a:lstStyle>
          <a:p>
            <a:pPr lvl="0"/>
            <a:r>
              <a:rPr lang="en-US" dirty="0"/>
              <a:t>Click to add text</a:t>
            </a:r>
          </a:p>
        </p:txBody>
      </p:sp>
      <p:sp>
        <p:nvSpPr>
          <p:cNvPr id="122" name="Text Placeholder 14">
            <a:extLst>
              <a:ext uri="{FF2B5EF4-FFF2-40B4-BE49-F238E27FC236}">
                <a16:creationId xmlns:a16="http://schemas.microsoft.com/office/drawing/2014/main" id="{82A98F85-0B8A-4F76-813C-C9E7A0AD8804}"/>
              </a:ext>
            </a:extLst>
          </p:cNvPr>
          <p:cNvSpPr>
            <a:spLocks noGrp="1"/>
          </p:cNvSpPr>
          <p:nvPr>
            <p:ph type="body" sz="quarter" idx="44" hasCustomPrompt="1"/>
          </p:nvPr>
        </p:nvSpPr>
        <p:spPr>
          <a:xfrm>
            <a:off x="4360668" y="1780403"/>
            <a:ext cx="1440088" cy="586248"/>
          </a:xfrm>
          <a:prstGeom prst="rect">
            <a:avLst/>
          </a:prstGeom>
        </p:spPr>
        <p:txBody>
          <a:bodyPr anchor="ctr"/>
          <a:lstStyle>
            <a:lvl1pPr marL="0" indent="0" algn="ctr">
              <a:lnSpc>
                <a:spcPct val="100000"/>
              </a:lnSpc>
              <a:spcBef>
                <a:spcPts val="0"/>
              </a:spcBef>
              <a:buNone/>
              <a:defRPr sz="1400" cap="none" spc="0" baseline="0">
                <a:solidFill>
                  <a:schemeClr val="bg1"/>
                </a:solidFill>
                <a:latin typeface="+mn-lt"/>
              </a:defRPr>
            </a:lvl1pPr>
          </a:lstStyle>
          <a:p>
            <a:pPr lvl="0"/>
            <a:r>
              <a:rPr lang="en-US" dirty="0"/>
              <a:t>Click to add text</a:t>
            </a:r>
          </a:p>
        </p:txBody>
      </p:sp>
      <p:sp>
        <p:nvSpPr>
          <p:cNvPr id="123" name="Text Placeholder 14">
            <a:extLst>
              <a:ext uri="{FF2B5EF4-FFF2-40B4-BE49-F238E27FC236}">
                <a16:creationId xmlns:a16="http://schemas.microsoft.com/office/drawing/2014/main" id="{0E645547-1191-4919-804B-D1DC905F3680}"/>
              </a:ext>
            </a:extLst>
          </p:cNvPr>
          <p:cNvSpPr>
            <a:spLocks noGrp="1"/>
          </p:cNvSpPr>
          <p:nvPr>
            <p:ph type="body" sz="quarter" idx="45" hasCustomPrompt="1"/>
          </p:nvPr>
        </p:nvSpPr>
        <p:spPr>
          <a:xfrm>
            <a:off x="8307743" y="1780403"/>
            <a:ext cx="1440088" cy="586248"/>
          </a:xfrm>
          <a:prstGeom prst="rect">
            <a:avLst/>
          </a:prstGeom>
        </p:spPr>
        <p:txBody>
          <a:bodyPr anchor="ctr"/>
          <a:lstStyle>
            <a:lvl1pPr marL="0" indent="0" algn="ctr">
              <a:lnSpc>
                <a:spcPct val="100000"/>
              </a:lnSpc>
              <a:spcBef>
                <a:spcPts val="0"/>
              </a:spcBef>
              <a:buNone/>
              <a:defRPr sz="1400" cap="none" spc="0" baseline="0">
                <a:solidFill>
                  <a:schemeClr val="bg1"/>
                </a:solidFill>
                <a:latin typeface="+mn-lt"/>
              </a:defRPr>
            </a:lvl1pPr>
          </a:lstStyle>
          <a:p>
            <a:pPr lvl="0"/>
            <a:r>
              <a:rPr lang="en-US" dirty="0"/>
              <a:t>Click to add text</a:t>
            </a:r>
          </a:p>
        </p:txBody>
      </p:sp>
      <p:sp>
        <p:nvSpPr>
          <p:cNvPr id="113" name="Text Placeholder 14">
            <a:extLst>
              <a:ext uri="{FF2B5EF4-FFF2-40B4-BE49-F238E27FC236}">
                <a16:creationId xmlns:a16="http://schemas.microsoft.com/office/drawing/2014/main" id="{70437561-3145-4AA5-B5BF-FC2748828C08}"/>
              </a:ext>
            </a:extLst>
          </p:cNvPr>
          <p:cNvSpPr>
            <a:spLocks noGrp="1"/>
          </p:cNvSpPr>
          <p:nvPr>
            <p:ph type="body" sz="quarter" idx="41" hasCustomPrompt="1"/>
          </p:nvPr>
        </p:nvSpPr>
        <p:spPr>
          <a:xfrm>
            <a:off x="505322" y="2436036"/>
            <a:ext cx="1194201" cy="501726"/>
          </a:xfrm>
          <a:prstGeom prst="rect">
            <a:avLst/>
          </a:prstGeom>
        </p:spPr>
        <p:txBody>
          <a:bodyPr anchor="ctr"/>
          <a:lstStyle>
            <a:lvl1pPr marL="0" indent="0" algn="ctr">
              <a:buNone/>
              <a:defRPr sz="1800" cap="none" spc="200" baseline="0">
                <a:solidFill>
                  <a:schemeClr val="accent6"/>
                </a:solidFill>
                <a:latin typeface="+mj-lt"/>
              </a:defRPr>
            </a:lvl1pPr>
          </a:lstStyle>
          <a:p>
            <a:pPr lvl="0"/>
            <a:r>
              <a:rPr lang="en-US" dirty="0"/>
              <a:t>Add year</a:t>
            </a:r>
          </a:p>
        </p:txBody>
      </p:sp>
      <p:sp>
        <p:nvSpPr>
          <p:cNvPr id="42" name="Text Placeholder 14">
            <a:extLst>
              <a:ext uri="{FF2B5EF4-FFF2-40B4-BE49-F238E27FC236}">
                <a16:creationId xmlns:a16="http://schemas.microsoft.com/office/drawing/2014/main" id="{25924F20-2A98-40F8-8A1C-BF4BCDC2E915}"/>
              </a:ext>
            </a:extLst>
          </p:cNvPr>
          <p:cNvSpPr>
            <a:spLocks noGrp="1"/>
          </p:cNvSpPr>
          <p:nvPr>
            <p:ph type="body" sz="quarter" idx="17" hasCustomPrompt="1"/>
          </p:nvPr>
        </p:nvSpPr>
        <p:spPr>
          <a:xfrm>
            <a:off x="1675402"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3" name="Text Placeholder 14">
            <a:extLst>
              <a:ext uri="{FF2B5EF4-FFF2-40B4-BE49-F238E27FC236}">
                <a16:creationId xmlns:a16="http://schemas.microsoft.com/office/drawing/2014/main" id="{DFA884F6-1E9E-4CB8-B4C3-3699E85DC2F4}"/>
              </a:ext>
            </a:extLst>
          </p:cNvPr>
          <p:cNvSpPr>
            <a:spLocks noGrp="1"/>
          </p:cNvSpPr>
          <p:nvPr>
            <p:ph type="body" sz="quarter" idx="18" hasCustomPrompt="1"/>
          </p:nvPr>
        </p:nvSpPr>
        <p:spPr>
          <a:xfrm>
            <a:off x="2464817"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4" name="Text Placeholder 14">
            <a:extLst>
              <a:ext uri="{FF2B5EF4-FFF2-40B4-BE49-F238E27FC236}">
                <a16:creationId xmlns:a16="http://schemas.microsoft.com/office/drawing/2014/main" id="{7C52539B-C569-4941-87E7-C3EFCFA1B401}"/>
              </a:ext>
            </a:extLst>
          </p:cNvPr>
          <p:cNvSpPr>
            <a:spLocks noGrp="1"/>
          </p:cNvSpPr>
          <p:nvPr>
            <p:ph type="body" sz="quarter" idx="19" hasCustomPrompt="1"/>
          </p:nvPr>
        </p:nvSpPr>
        <p:spPr>
          <a:xfrm>
            <a:off x="3254232"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5" name="Text Placeholder 14">
            <a:extLst>
              <a:ext uri="{FF2B5EF4-FFF2-40B4-BE49-F238E27FC236}">
                <a16:creationId xmlns:a16="http://schemas.microsoft.com/office/drawing/2014/main" id="{9B18D372-BEFC-4475-B0A5-A798E6CFD62B}"/>
              </a:ext>
            </a:extLst>
          </p:cNvPr>
          <p:cNvSpPr>
            <a:spLocks noGrp="1"/>
          </p:cNvSpPr>
          <p:nvPr>
            <p:ph type="body" sz="quarter" idx="20" hasCustomPrompt="1"/>
          </p:nvPr>
        </p:nvSpPr>
        <p:spPr>
          <a:xfrm>
            <a:off x="4043647"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6" name="Text Placeholder 14">
            <a:extLst>
              <a:ext uri="{FF2B5EF4-FFF2-40B4-BE49-F238E27FC236}">
                <a16:creationId xmlns:a16="http://schemas.microsoft.com/office/drawing/2014/main" id="{19FE16DC-63F2-4A3D-A743-C8480AE391F6}"/>
              </a:ext>
            </a:extLst>
          </p:cNvPr>
          <p:cNvSpPr>
            <a:spLocks noGrp="1"/>
          </p:cNvSpPr>
          <p:nvPr>
            <p:ph type="body" sz="quarter" idx="21" hasCustomPrompt="1"/>
          </p:nvPr>
        </p:nvSpPr>
        <p:spPr>
          <a:xfrm>
            <a:off x="4833062"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7" name="Text Placeholder 14">
            <a:extLst>
              <a:ext uri="{FF2B5EF4-FFF2-40B4-BE49-F238E27FC236}">
                <a16:creationId xmlns:a16="http://schemas.microsoft.com/office/drawing/2014/main" id="{23422F26-58EB-43A7-A33C-2ADBC2320CFB}"/>
              </a:ext>
            </a:extLst>
          </p:cNvPr>
          <p:cNvSpPr>
            <a:spLocks noGrp="1"/>
          </p:cNvSpPr>
          <p:nvPr>
            <p:ph type="body" sz="quarter" idx="22" hasCustomPrompt="1"/>
          </p:nvPr>
        </p:nvSpPr>
        <p:spPr>
          <a:xfrm>
            <a:off x="5622477"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8" name="Text Placeholder 14">
            <a:extLst>
              <a:ext uri="{FF2B5EF4-FFF2-40B4-BE49-F238E27FC236}">
                <a16:creationId xmlns:a16="http://schemas.microsoft.com/office/drawing/2014/main" id="{D9B50A50-093B-4DCA-929F-AF8AB169A473}"/>
              </a:ext>
            </a:extLst>
          </p:cNvPr>
          <p:cNvSpPr>
            <a:spLocks noGrp="1"/>
          </p:cNvSpPr>
          <p:nvPr>
            <p:ph type="body" sz="quarter" idx="23" hasCustomPrompt="1"/>
          </p:nvPr>
        </p:nvSpPr>
        <p:spPr>
          <a:xfrm>
            <a:off x="6411892"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9" name="Text Placeholder 14">
            <a:extLst>
              <a:ext uri="{FF2B5EF4-FFF2-40B4-BE49-F238E27FC236}">
                <a16:creationId xmlns:a16="http://schemas.microsoft.com/office/drawing/2014/main" id="{A60753DF-99A3-4BAF-AA47-4AD0BEAEAEDD}"/>
              </a:ext>
            </a:extLst>
          </p:cNvPr>
          <p:cNvSpPr>
            <a:spLocks noGrp="1"/>
          </p:cNvSpPr>
          <p:nvPr>
            <p:ph type="body" sz="quarter" idx="24" hasCustomPrompt="1"/>
          </p:nvPr>
        </p:nvSpPr>
        <p:spPr>
          <a:xfrm>
            <a:off x="7201307"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50" name="Text Placeholder 14">
            <a:extLst>
              <a:ext uri="{FF2B5EF4-FFF2-40B4-BE49-F238E27FC236}">
                <a16:creationId xmlns:a16="http://schemas.microsoft.com/office/drawing/2014/main" id="{470DC77E-070B-46BC-B95C-A323D9EEC9D5}"/>
              </a:ext>
            </a:extLst>
          </p:cNvPr>
          <p:cNvSpPr>
            <a:spLocks noGrp="1"/>
          </p:cNvSpPr>
          <p:nvPr>
            <p:ph type="body" sz="quarter" idx="25" hasCustomPrompt="1"/>
          </p:nvPr>
        </p:nvSpPr>
        <p:spPr>
          <a:xfrm>
            <a:off x="7990722"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51" name="Text Placeholder 14">
            <a:extLst>
              <a:ext uri="{FF2B5EF4-FFF2-40B4-BE49-F238E27FC236}">
                <a16:creationId xmlns:a16="http://schemas.microsoft.com/office/drawing/2014/main" id="{E7D1C36D-258C-4B31-95BB-6C0127AEEACB}"/>
              </a:ext>
            </a:extLst>
          </p:cNvPr>
          <p:cNvSpPr>
            <a:spLocks noGrp="1"/>
          </p:cNvSpPr>
          <p:nvPr>
            <p:ph type="body" sz="quarter" idx="26" hasCustomPrompt="1"/>
          </p:nvPr>
        </p:nvSpPr>
        <p:spPr>
          <a:xfrm>
            <a:off x="8780137"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52" name="Text Placeholder 14">
            <a:extLst>
              <a:ext uri="{FF2B5EF4-FFF2-40B4-BE49-F238E27FC236}">
                <a16:creationId xmlns:a16="http://schemas.microsoft.com/office/drawing/2014/main" id="{214A7064-793B-4F30-9A33-42069EF60489}"/>
              </a:ext>
            </a:extLst>
          </p:cNvPr>
          <p:cNvSpPr>
            <a:spLocks noGrp="1"/>
          </p:cNvSpPr>
          <p:nvPr>
            <p:ph type="body" sz="quarter" idx="27" hasCustomPrompt="1"/>
          </p:nvPr>
        </p:nvSpPr>
        <p:spPr>
          <a:xfrm>
            <a:off x="9569552"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53" name="Text Placeholder 14">
            <a:extLst>
              <a:ext uri="{FF2B5EF4-FFF2-40B4-BE49-F238E27FC236}">
                <a16:creationId xmlns:a16="http://schemas.microsoft.com/office/drawing/2014/main" id="{5868F5A5-3ED0-4C78-A557-F4B94B123D9B}"/>
              </a:ext>
            </a:extLst>
          </p:cNvPr>
          <p:cNvSpPr>
            <a:spLocks noGrp="1"/>
          </p:cNvSpPr>
          <p:nvPr>
            <p:ph type="body" sz="quarter" idx="28" hasCustomPrompt="1"/>
          </p:nvPr>
        </p:nvSpPr>
        <p:spPr>
          <a:xfrm>
            <a:off x="10358963"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124" name="Text Placeholder 14">
            <a:extLst>
              <a:ext uri="{FF2B5EF4-FFF2-40B4-BE49-F238E27FC236}">
                <a16:creationId xmlns:a16="http://schemas.microsoft.com/office/drawing/2014/main" id="{A727AB6E-B8DB-4DE5-BF92-3EDCA58B0CD4}"/>
              </a:ext>
            </a:extLst>
          </p:cNvPr>
          <p:cNvSpPr>
            <a:spLocks noGrp="1"/>
          </p:cNvSpPr>
          <p:nvPr>
            <p:ph type="body" sz="quarter" idx="46" hasCustomPrompt="1"/>
          </p:nvPr>
        </p:nvSpPr>
        <p:spPr>
          <a:xfrm>
            <a:off x="1992423" y="3563114"/>
            <a:ext cx="1440088" cy="586248"/>
          </a:xfrm>
          <a:prstGeom prst="rect">
            <a:avLst/>
          </a:prstGeom>
        </p:spPr>
        <p:txBody>
          <a:bodyPr anchor="ctr"/>
          <a:lstStyle>
            <a:lvl1pPr marL="0" indent="0" algn="ctr">
              <a:lnSpc>
                <a:spcPct val="100000"/>
              </a:lnSpc>
              <a:spcBef>
                <a:spcPts val="0"/>
              </a:spcBef>
              <a:buNone/>
              <a:defRPr sz="1400" cap="none" spc="0" baseline="0">
                <a:solidFill>
                  <a:schemeClr val="bg1"/>
                </a:solidFill>
                <a:latin typeface="+mn-lt"/>
              </a:defRPr>
            </a:lvl1pPr>
          </a:lstStyle>
          <a:p>
            <a:pPr lvl="0"/>
            <a:r>
              <a:rPr lang="en-US" dirty="0"/>
              <a:t>Click to add text</a:t>
            </a:r>
          </a:p>
        </p:txBody>
      </p:sp>
      <p:sp>
        <p:nvSpPr>
          <p:cNvPr id="125" name="Text Placeholder 14">
            <a:extLst>
              <a:ext uri="{FF2B5EF4-FFF2-40B4-BE49-F238E27FC236}">
                <a16:creationId xmlns:a16="http://schemas.microsoft.com/office/drawing/2014/main" id="{9E6A60C5-3054-4500-AE04-5766330FED67}"/>
              </a:ext>
            </a:extLst>
          </p:cNvPr>
          <p:cNvSpPr>
            <a:spLocks noGrp="1"/>
          </p:cNvSpPr>
          <p:nvPr>
            <p:ph type="body" sz="quarter" idx="47" hasCustomPrompt="1"/>
          </p:nvPr>
        </p:nvSpPr>
        <p:spPr>
          <a:xfrm>
            <a:off x="5939498" y="3563114"/>
            <a:ext cx="1440088" cy="586248"/>
          </a:xfrm>
          <a:prstGeom prst="rect">
            <a:avLst/>
          </a:prstGeom>
        </p:spPr>
        <p:txBody>
          <a:bodyPr anchor="ctr"/>
          <a:lstStyle>
            <a:lvl1pPr marL="0" indent="0" algn="ctr">
              <a:lnSpc>
                <a:spcPct val="100000"/>
              </a:lnSpc>
              <a:spcBef>
                <a:spcPts val="0"/>
              </a:spcBef>
              <a:buNone/>
              <a:defRPr sz="1400" b="1" cap="none" spc="0" baseline="0">
                <a:solidFill>
                  <a:schemeClr val="accent6"/>
                </a:solidFill>
                <a:latin typeface="+mn-lt"/>
              </a:defRPr>
            </a:lvl1pPr>
          </a:lstStyle>
          <a:p>
            <a:pPr lvl="0"/>
            <a:r>
              <a:rPr lang="en-US" dirty="0"/>
              <a:t>Click to add text</a:t>
            </a:r>
          </a:p>
        </p:txBody>
      </p:sp>
      <p:sp>
        <p:nvSpPr>
          <p:cNvPr id="126" name="Text Placeholder 14">
            <a:extLst>
              <a:ext uri="{FF2B5EF4-FFF2-40B4-BE49-F238E27FC236}">
                <a16:creationId xmlns:a16="http://schemas.microsoft.com/office/drawing/2014/main" id="{3984C0A5-C9AE-4249-8578-A0909B41B459}"/>
              </a:ext>
            </a:extLst>
          </p:cNvPr>
          <p:cNvSpPr>
            <a:spLocks noGrp="1"/>
          </p:cNvSpPr>
          <p:nvPr>
            <p:ph type="body" sz="quarter" idx="48" hasCustomPrompt="1"/>
          </p:nvPr>
        </p:nvSpPr>
        <p:spPr>
          <a:xfrm>
            <a:off x="9886573" y="3563114"/>
            <a:ext cx="1440088" cy="586248"/>
          </a:xfrm>
          <a:prstGeom prst="rect">
            <a:avLst/>
          </a:prstGeom>
        </p:spPr>
        <p:txBody>
          <a:bodyPr anchor="ctr"/>
          <a:lstStyle>
            <a:lvl1pPr marL="0" indent="0" algn="ctr">
              <a:lnSpc>
                <a:spcPct val="100000"/>
              </a:lnSpc>
              <a:spcBef>
                <a:spcPts val="0"/>
              </a:spcBef>
              <a:buNone/>
              <a:defRPr sz="1400" cap="none" spc="0" baseline="0">
                <a:solidFill>
                  <a:schemeClr val="bg1"/>
                </a:solidFill>
                <a:latin typeface="+mn-lt"/>
              </a:defRPr>
            </a:lvl1pPr>
          </a:lstStyle>
          <a:p>
            <a:pPr lvl="0"/>
            <a:r>
              <a:rPr lang="en-US" dirty="0"/>
              <a:t>Click to add text</a:t>
            </a:r>
          </a:p>
        </p:txBody>
      </p:sp>
      <p:sp>
        <p:nvSpPr>
          <p:cNvPr id="114" name="Text Placeholder 14">
            <a:extLst>
              <a:ext uri="{FF2B5EF4-FFF2-40B4-BE49-F238E27FC236}">
                <a16:creationId xmlns:a16="http://schemas.microsoft.com/office/drawing/2014/main" id="{4C9A8467-48EB-4C64-8A54-0526649B91A3}"/>
              </a:ext>
            </a:extLst>
          </p:cNvPr>
          <p:cNvSpPr>
            <a:spLocks noGrp="1"/>
          </p:cNvSpPr>
          <p:nvPr>
            <p:ph type="body" sz="quarter" idx="42" hasCustomPrompt="1"/>
          </p:nvPr>
        </p:nvSpPr>
        <p:spPr>
          <a:xfrm>
            <a:off x="505322" y="4134112"/>
            <a:ext cx="1194201" cy="501726"/>
          </a:xfrm>
          <a:prstGeom prst="rect">
            <a:avLst/>
          </a:prstGeom>
        </p:spPr>
        <p:txBody>
          <a:bodyPr anchor="ctr"/>
          <a:lstStyle>
            <a:lvl1pPr marL="0" indent="0" algn="ctr">
              <a:buNone/>
              <a:defRPr sz="1800" cap="none" spc="200" baseline="0">
                <a:solidFill>
                  <a:schemeClr val="accent6"/>
                </a:solidFill>
                <a:latin typeface="+mj-lt"/>
              </a:defRPr>
            </a:lvl1pPr>
          </a:lstStyle>
          <a:p>
            <a:pPr lvl="0"/>
            <a:r>
              <a:rPr lang="en-US" dirty="0"/>
              <a:t>Add year</a:t>
            </a:r>
          </a:p>
        </p:txBody>
      </p:sp>
      <p:sp>
        <p:nvSpPr>
          <p:cNvPr id="66" name="Text Placeholder 14">
            <a:extLst>
              <a:ext uri="{FF2B5EF4-FFF2-40B4-BE49-F238E27FC236}">
                <a16:creationId xmlns:a16="http://schemas.microsoft.com/office/drawing/2014/main" id="{11C267AB-B4C6-4059-B2A8-DCF715B29ECE}"/>
              </a:ext>
            </a:extLst>
          </p:cNvPr>
          <p:cNvSpPr>
            <a:spLocks noGrp="1"/>
          </p:cNvSpPr>
          <p:nvPr>
            <p:ph type="body" sz="quarter" idx="29" hasCustomPrompt="1"/>
          </p:nvPr>
        </p:nvSpPr>
        <p:spPr>
          <a:xfrm>
            <a:off x="1675402"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67" name="Text Placeholder 14">
            <a:extLst>
              <a:ext uri="{FF2B5EF4-FFF2-40B4-BE49-F238E27FC236}">
                <a16:creationId xmlns:a16="http://schemas.microsoft.com/office/drawing/2014/main" id="{3BF85ABF-DD16-49D4-9DD2-C35A92EAFE3A}"/>
              </a:ext>
            </a:extLst>
          </p:cNvPr>
          <p:cNvSpPr>
            <a:spLocks noGrp="1"/>
          </p:cNvSpPr>
          <p:nvPr>
            <p:ph type="body" sz="quarter" idx="30" hasCustomPrompt="1"/>
          </p:nvPr>
        </p:nvSpPr>
        <p:spPr>
          <a:xfrm>
            <a:off x="2464817"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68" name="Text Placeholder 14">
            <a:extLst>
              <a:ext uri="{FF2B5EF4-FFF2-40B4-BE49-F238E27FC236}">
                <a16:creationId xmlns:a16="http://schemas.microsoft.com/office/drawing/2014/main" id="{997C6187-BB2F-413C-AC7B-BBAA249AFD0A}"/>
              </a:ext>
            </a:extLst>
          </p:cNvPr>
          <p:cNvSpPr>
            <a:spLocks noGrp="1"/>
          </p:cNvSpPr>
          <p:nvPr>
            <p:ph type="body" sz="quarter" idx="31" hasCustomPrompt="1"/>
          </p:nvPr>
        </p:nvSpPr>
        <p:spPr>
          <a:xfrm>
            <a:off x="3254232"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69" name="Text Placeholder 14">
            <a:extLst>
              <a:ext uri="{FF2B5EF4-FFF2-40B4-BE49-F238E27FC236}">
                <a16:creationId xmlns:a16="http://schemas.microsoft.com/office/drawing/2014/main" id="{96C1DC7A-93B1-4894-AD2D-AC636AC3DABF}"/>
              </a:ext>
            </a:extLst>
          </p:cNvPr>
          <p:cNvSpPr>
            <a:spLocks noGrp="1"/>
          </p:cNvSpPr>
          <p:nvPr>
            <p:ph type="body" sz="quarter" idx="32" hasCustomPrompt="1"/>
          </p:nvPr>
        </p:nvSpPr>
        <p:spPr>
          <a:xfrm>
            <a:off x="4043647"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0" name="Text Placeholder 14">
            <a:extLst>
              <a:ext uri="{FF2B5EF4-FFF2-40B4-BE49-F238E27FC236}">
                <a16:creationId xmlns:a16="http://schemas.microsoft.com/office/drawing/2014/main" id="{872C35DC-A640-4C27-A87F-380E7440F3F2}"/>
              </a:ext>
            </a:extLst>
          </p:cNvPr>
          <p:cNvSpPr>
            <a:spLocks noGrp="1"/>
          </p:cNvSpPr>
          <p:nvPr>
            <p:ph type="body" sz="quarter" idx="33" hasCustomPrompt="1"/>
          </p:nvPr>
        </p:nvSpPr>
        <p:spPr>
          <a:xfrm>
            <a:off x="4833062"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1" name="Text Placeholder 14">
            <a:extLst>
              <a:ext uri="{FF2B5EF4-FFF2-40B4-BE49-F238E27FC236}">
                <a16:creationId xmlns:a16="http://schemas.microsoft.com/office/drawing/2014/main" id="{02969206-EA35-4C29-B0EB-3FF5636A8AB9}"/>
              </a:ext>
            </a:extLst>
          </p:cNvPr>
          <p:cNvSpPr>
            <a:spLocks noGrp="1"/>
          </p:cNvSpPr>
          <p:nvPr>
            <p:ph type="body" sz="quarter" idx="34" hasCustomPrompt="1"/>
          </p:nvPr>
        </p:nvSpPr>
        <p:spPr>
          <a:xfrm>
            <a:off x="5622477"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2" name="Text Placeholder 14">
            <a:extLst>
              <a:ext uri="{FF2B5EF4-FFF2-40B4-BE49-F238E27FC236}">
                <a16:creationId xmlns:a16="http://schemas.microsoft.com/office/drawing/2014/main" id="{79B642F3-327B-4AF1-85D8-5BE8BA286A17}"/>
              </a:ext>
            </a:extLst>
          </p:cNvPr>
          <p:cNvSpPr>
            <a:spLocks noGrp="1"/>
          </p:cNvSpPr>
          <p:nvPr>
            <p:ph type="body" sz="quarter" idx="35" hasCustomPrompt="1"/>
          </p:nvPr>
        </p:nvSpPr>
        <p:spPr>
          <a:xfrm>
            <a:off x="6411892"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3" name="Text Placeholder 14">
            <a:extLst>
              <a:ext uri="{FF2B5EF4-FFF2-40B4-BE49-F238E27FC236}">
                <a16:creationId xmlns:a16="http://schemas.microsoft.com/office/drawing/2014/main" id="{0D45BD78-6B19-4D6A-A164-2017ABC78369}"/>
              </a:ext>
            </a:extLst>
          </p:cNvPr>
          <p:cNvSpPr>
            <a:spLocks noGrp="1"/>
          </p:cNvSpPr>
          <p:nvPr>
            <p:ph type="body" sz="quarter" idx="36" hasCustomPrompt="1"/>
          </p:nvPr>
        </p:nvSpPr>
        <p:spPr>
          <a:xfrm>
            <a:off x="7201307"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4" name="Text Placeholder 14">
            <a:extLst>
              <a:ext uri="{FF2B5EF4-FFF2-40B4-BE49-F238E27FC236}">
                <a16:creationId xmlns:a16="http://schemas.microsoft.com/office/drawing/2014/main" id="{494676D6-C880-49A1-B83E-2D632934D666}"/>
              </a:ext>
            </a:extLst>
          </p:cNvPr>
          <p:cNvSpPr>
            <a:spLocks noGrp="1"/>
          </p:cNvSpPr>
          <p:nvPr>
            <p:ph type="body" sz="quarter" idx="37" hasCustomPrompt="1"/>
          </p:nvPr>
        </p:nvSpPr>
        <p:spPr>
          <a:xfrm>
            <a:off x="7990722"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5" name="Text Placeholder 14">
            <a:extLst>
              <a:ext uri="{FF2B5EF4-FFF2-40B4-BE49-F238E27FC236}">
                <a16:creationId xmlns:a16="http://schemas.microsoft.com/office/drawing/2014/main" id="{0C07048D-5DEB-4348-8A16-DB77BE49097C}"/>
              </a:ext>
            </a:extLst>
          </p:cNvPr>
          <p:cNvSpPr>
            <a:spLocks noGrp="1"/>
          </p:cNvSpPr>
          <p:nvPr>
            <p:ph type="body" sz="quarter" idx="38" hasCustomPrompt="1"/>
          </p:nvPr>
        </p:nvSpPr>
        <p:spPr>
          <a:xfrm>
            <a:off x="8780137"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6" name="Text Placeholder 14">
            <a:extLst>
              <a:ext uri="{FF2B5EF4-FFF2-40B4-BE49-F238E27FC236}">
                <a16:creationId xmlns:a16="http://schemas.microsoft.com/office/drawing/2014/main" id="{DCED3D6A-EF8C-4F42-B23B-30ED2C33EAB6}"/>
              </a:ext>
            </a:extLst>
          </p:cNvPr>
          <p:cNvSpPr>
            <a:spLocks noGrp="1"/>
          </p:cNvSpPr>
          <p:nvPr>
            <p:ph type="body" sz="quarter" idx="39" hasCustomPrompt="1"/>
          </p:nvPr>
        </p:nvSpPr>
        <p:spPr>
          <a:xfrm>
            <a:off x="9569552"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7" name="Text Placeholder 14">
            <a:extLst>
              <a:ext uri="{FF2B5EF4-FFF2-40B4-BE49-F238E27FC236}">
                <a16:creationId xmlns:a16="http://schemas.microsoft.com/office/drawing/2014/main" id="{E966B469-8508-4732-8A0A-58429BD0E7BE}"/>
              </a:ext>
            </a:extLst>
          </p:cNvPr>
          <p:cNvSpPr>
            <a:spLocks noGrp="1"/>
          </p:cNvSpPr>
          <p:nvPr>
            <p:ph type="body" sz="quarter" idx="40" hasCustomPrompt="1"/>
          </p:nvPr>
        </p:nvSpPr>
        <p:spPr>
          <a:xfrm>
            <a:off x="10358963"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grpSp>
        <p:nvGrpSpPr>
          <p:cNvPr id="101" name="Group 100">
            <a:extLst>
              <a:ext uri="{FF2B5EF4-FFF2-40B4-BE49-F238E27FC236}">
                <a16:creationId xmlns:a16="http://schemas.microsoft.com/office/drawing/2014/main" id="{97A40874-7B89-4A5D-9562-21D6994C3946}"/>
              </a:ext>
              <a:ext uri="{C183D7F6-B498-43B3-948B-1728B52AA6E4}">
                <adec:decorative xmlns:adec="http://schemas.microsoft.com/office/drawing/2017/decorative" val="1"/>
              </a:ext>
            </a:extLst>
          </p:cNvPr>
          <p:cNvGrpSpPr/>
          <p:nvPr userDrawn="1"/>
        </p:nvGrpSpPr>
        <p:grpSpPr>
          <a:xfrm>
            <a:off x="2010137" y="4391183"/>
            <a:ext cx="8510121" cy="0"/>
            <a:chOff x="1504814" y="2488864"/>
            <a:chExt cx="8510121" cy="0"/>
          </a:xfrm>
        </p:grpSpPr>
        <p:cxnSp>
          <p:nvCxnSpPr>
            <p:cNvPr id="102" name="Straight Connector 101">
              <a:extLst>
                <a:ext uri="{FF2B5EF4-FFF2-40B4-BE49-F238E27FC236}">
                  <a16:creationId xmlns:a16="http://schemas.microsoft.com/office/drawing/2014/main" id="{32860379-5BA3-4D4F-BAC0-C7783F7552D4}"/>
                </a:ext>
              </a:extLst>
            </p:cNvPr>
            <p:cNvCxnSpPr>
              <a:cxnSpLocks/>
            </p:cNvCxnSpPr>
            <p:nvPr userDrawn="1"/>
          </p:nvCxnSpPr>
          <p:spPr>
            <a:xfrm>
              <a:off x="1504814"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F221EBE-F43A-48CE-8E3D-D0777E2424C4}"/>
                </a:ext>
              </a:extLst>
            </p:cNvPr>
            <p:cNvCxnSpPr>
              <a:cxnSpLocks/>
            </p:cNvCxnSpPr>
            <p:nvPr userDrawn="1"/>
          </p:nvCxnSpPr>
          <p:spPr>
            <a:xfrm>
              <a:off x="2301137"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C70DFAA8-4E1B-45F7-B640-2C00AAC65BA3}"/>
                </a:ext>
              </a:extLst>
            </p:cNvPr>
            <p:cNvCxnSpPr>
              <a:cxnSpLocks/>
            </p:cNvCxnSpPr>
            <p:nvPr userDrawn="1"/>
          </p:nvCxnSpPr>
          <p:spPr>
            <a:xfrm>
              <a:off x="3083776"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67A42DA-2625-4CA8-AEC6-2FBCF01A9278}"/>
                </a:ext>
              </a:extLst>
            </p:cNvPr>
            <p:cNvCxnSpPr>
              <a:cxnSpLocks/>
            </p:cNvCxnSpPr>
            <p:nvPr userDrawn="1"/>
          </p:nvCxnSpPr>
          <p:spPr>
            <a:xfrm>
              <a:off x="3880099"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9B3F7FF-9011-4E3D-9DA2-C144F9B7A5EB}"/>
                </a:ext>
              </a:extLst>
            </p:cNvPr>
            <p:cNvCxnSpPr>
              <a:cxnSpLocks/>
            </p:cNvCxnSpPr>
            <p:nvPr userDrawn="1"/>
          </p:nvCxnSpPr>
          <p:spPr>
            <a:xfrm>
              <a:off x="4655896"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0EEA406-B4BE-4A22-9879-A86700556BEA}"/>
                </a:ext>
              </a:extLst>
            </p:cNvPr>
            <p:cNvCxnSpPr>
              <a:cxnSpLocks/>
            </p:cNvCxnSpPr>
            <p:nvPr userDrawn="1"/>
          </p:nvCxnSpPr>
          <p:spPr>
            <a:xfrm>
              <a:off x="5452219"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F5F5190B-A9FA-4925-81A3-8AF19F70933F}"/>
                </a:ext>
              </a:extLst>
            </p:cNvPr>
            <p:cNvCxnSpPr>
              <a:cxnSpLocks/>
            </p:cNvCxnSpPr>
            <p:nvPr userDrawn="1"/>
          </p:nvCxnSpPr>
          <p:spPr>
            <a:xfrm>
              <a:off x="6234858"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3F58E8B-B6D9-46C2-95B1-755AD7B02890}"/>
                </a:ext>
              </a:extLst>
            </p:cNvPr>
            <p:cNvCxnSpPr>
              <a:cxnSpLocks/>
            </p:cNvCxnSpPr>
            <p:nvPr userDrawn="1"/>
          </p:nvCxnSpPr>
          <p:spPr>
            <a:xfrm>
              <a:off x="7031181"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6BED819-4195-456A-8507-0CC09BDCFEDE}"/>
                </a:ext>
              </a:extLst>
            </p:cNvPr>
            <p:cNvCxnSpPr>
              <a:cxnSpLocks/>
            </p:cNvCxnSpPr>
            <p:nvPr userDrawn="1"/>
          </p:nvCxnSpPr>
          <p:spPr>
            <a:xfrm>
              <a:off x="7813820"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23541D3E-8275-4522-81E7-C83B829D83C1}"/>
                </a:ext>
              </a:extLst>
            </p:cNvPr>
            <p:cNvCxnSpPr>
              <a:cxnSpLocks/>
            </p:cNvCxnSpPr>
            <p:nvPr userDrawn="1"/>
          </p:nvCxnSpPr>
          <p:spPr>
            <a:xfrm>
              <a:off x="8610143"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CD34DF1-D500-4560-A303-92050A81120A}"/>
                </a:ext>
              </a:extLst>
            </p:cNvPr>
            <p:cNvCxnSpPr>
              <a:cxnSpLocks/>
            </p:cNvCxnSpPr>
            <p:nvPr userDrawn="1"/>
          </p:nvCxnSpPr>
          <p:spPr>
            <a:xfrm>
              <a:off x="9399625"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Footer Placeholder 15">
            <a:extLst>
              <a:ext uri="{FF2B5EF4-FFF2-40B4-BE49-F238E27FC236}">
                <a16:creationId xmlns:a16="http://schemas.microsoft.com/office/drawing/2014/main" id="{47D7FFC8-D319-4F8D-9F95-39BB21C0EEF6}"/>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a:t>balance </a:t>
            </a:r>
            <a:endParaRPr lang="en-US" dirty="0"/>
          </a:p>
        </p:txBody>
      </p:sp>
      <p:sp>
        <p:nvSpPr>
          <p:cNvPr id="13" name="Slide Number Placeholder 16">
            <a:extLst>
              <a:ext uri="{FF2B5EF4-FFF2-40B4-BE49-F238E27FC236}">
                <a16:creationId xmlns:a16="http://schemas.microsoft.com/office/drawing/2014/main" id="{8DDD48EC-9DE8-4C43-881A-2597A1DDE271}"/>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4" name="Date Placeholder 14">
            <a:extLst>
              <a:ext uri="{FF2B5EF4-FFF2-40B4-BE49-F238E27FC236}">
                <a16:creationId xmlns:a16="http://schemas.microsoft.com/office/drawing/2014/main" id="{650B4D37-2FE8-4F27-8951-CF9D947DBAC5}"/>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a:t>01/01/24</a:t>
            </a:r>
            <a:endParaRPr lang="en-US" cap="all" dirty="0"/>
          </a:p>
        </p:txBody>
      </p:sp>
    </p:spTree>
    <p:extLst>
      <p:ext uri="{BB962C8B-B14F-4D97-AF65-F5344CB8AC3E}">
        <p14:creationId xmlns:p14="http://schemas.microsoft.com/office/powerpoint/2010/main" val="1691548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0ADA1982-C216-4747-ACCC-39BC3F50B10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FCD2AA7-E8A5-43C8-A284-AB4951189DBB}"/>
              </a:ext>
            </a:extLst>
          </p:cNvPr>
          <p:cNvSpPr>
            <a:spLocks noGrp="1"/>
          </p:cNvSpPr>
          <p:nvPr>
            <p:ph type="title" hasCustomPrompt="1"/>
          </p:nvPr>
        </p:nvSpPr>
        <p:spPr>
          <a:xfrm>
            <a:off x="692949" y="527542"/>
            <a:ext cx="6922876" cy="687834"/>
          </a:xfrm>
          <a:prstGeom prst="rect">
            <a:avLst/>
          </a:prstGeom>
        </p:spPr>
        <p:txBody>
          <a:bodyPr/>
          <a:lstStyle>
            <a:lvl1pPr>
              <a:defRPr sz="2800" cap="all" spc="400" baseline="0">
                <a:solidFill>
                  <a:schemeClr val="bg1"/>
                </a:solidFill>
              </a:defRPr>
            </a:lvl1pPr>
          </a:lstStyle>
          <a:p>
            <a:r>
              <a:rPr lang="en-US" dirty="0"/>
              <a:t>Click to add title</a:t>
            </a:r>
          </a:p>
        </p:txBody>
      </p:sp>
      <p:sp>
        <p:nvSpPr>
          <p:cNvPr id="4" name="Content Placeholder 3">
            <a:extLst>
              <a:ext uri="{FF2B5EF4-FFF2-40B4-BE49-F238E27FC236}">
                <a16:creationId xmlns:a16="http://schemas.microsoft.com/office/drawing/2014/main" id="{D1D681FF-F6BE-41D5-AE6C-B4110384B0F4}"/>
              </a:ext>
            </a:extLst>
          </p:cNvPr>
          <p:cNvSpPr>
            <a:spLocks noGrp="1"/>
          </p:cNvSpPr>
          <p:nvPr>
            <p:ph sz="quarter" idx="10"/>
          </p:nvPr>
        </p:nvSpPr>
        <p:spPr>
          <a:xfrm>
            <a:off x="693738" y="1128713"/>
            <a:ext cx="7654925" cy="506888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15">
            <a:extLst>
              <a:ext uri="{FF2B5EF4-FFF2-40B4-BE49-F238E27FC236}">
                <a16:creationId xmlns:a16="http://schemas.microsoft.com/office/drawing/2014/main" id="{A60E8AF0-85D7-4035-8301-57B3B4977F94}"/>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effectLst>
                  <a:outerShdw blurRad="38100" dist="38100" dir="2700000" algn="tl">
                    <a:srgbClr val="000000">
                      <a:alpha val="43137"/>
                    </a:srgbClr>
                  </a:outerShdw>
                </a:effectLst>
                <a:latin typeface="+mj-lt"/>
              </a:defRPr>
            </a:lvl1pPr>
          </a:lstStyle>
          <a:p>
            <a:r>
              <a:rPr lang="en-US"/>
              <a:t>balance </a:t>
            </a:r>
            <a:endParaRPr lang="en-US" dirty="0"/>
          </a:p>
        </p:txBody>
      </p:sp>
      <p:sp>
        <p:nvSpPr>
          <p:cNvPr id="13" name="Slide Number Placeholder 16">
            <a:extLst>
              <a:ext uri="{FF2B5EF4-FFF2-40B4-BE49-F238E27FC236}">
                <a16:creationId xmlns:a16="http://schemas.microsoft.com/office/drawing/2014/main" id="{481785BD-DC42-4BBE-8C62-BCE6F0EA47BD}"/>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1"/>
                </a:solidFill>
                <a:effectLst>
                  <a:outerShdw blurRad="38100" dist="38100" dir="2700000" algn="tl">
                    <a:srgbClr val="000000">
                      <a:alpha val="43137"/>
                    </a:srgbClr>
                  </a:outerShdw>
                </a:effectLst>
                <a:latin typeface="+mn-lt"/>
              </a:defRPr>
            </a:lvl1pPr>
          </a:lstStyle>
          <a:p>
            <a:pPr>
              <a:defRPr/>
            </a:pPr>
            <a:fld id="{8D1FC6F8-0BCD-47E9-9C64-690771D9C143}" type="slidenum">
              <a:rPr lang="en-US" smtClean="0"/>
              <a:pPr>
                <a:defRPr/>
              </a:pPr>
              <a:t>‹#›</a:t>
            </a:fld>
            <a:endParaRPr lang="en-US" dirty="0"/>
          </a:p>
        </p:txBody>
      </p:sp>
      <p:sp>
        <p:nvSpPr>
          <p:cNvPr id="14" name="Date Placeholder 14">
            <a:extLst>
              <a:ext uri="{FF2B5EF4-FFF2-40B4-BE49-F238E27FC236}">
                <a16:creationId xmlns:a16="http://schemas.microsoft.com/office/drawing/2014/main" id="{E7886D57-8CCD-43A4-AA49-E96D2EE3EB83}"/>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effectLst>
                  <a:outerShdw blurRad="38100" dist="38100" dir="2700000" algn="tl">
                    <a:srgbClr val="000000">
                      <a:alpha val="43137"/>
                    </a:srgbClr>
                  </a:outerShdw>
                </a:effectLst>
                <a:latin typeface="+mj-lt"/>
              </a:defRPr>
            </a:lvl1pPr>
          </a:lstStyle>
          <a:p>
            <a:pPr>
              <a:defRPr/>
            </a:pPr>
            <a:r>
              <a:rPr lang="en-US" cap="all"/>
              <a:t>01/01/24</a:t>
            </a:r>
            <a:endParaRPr lang="en-US" cap="all" dirty="0"/>
          </a:p>
        </p:txBody>
      </p:sp>
    </p:spTree>
    <p:extLst>
      <p:ext uri="{BB962C8B-B14F-4D97-AF65-F5344CB8AC3E}">
        <p14:creationId xmlns:p14="http://schemas.microsoft.com/office/powerpoint/2010/main" val="1036791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et The Team 4-Up">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F8B9974-85ED-46AA-8617-AC54C847B6B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
            <a:ext cx="12205220" cy="6858001"/>
          </a:xfrm>
          <a:prstGeom prst="rect">
            <a:avLst/>
          </a:prstGeom>
        </p:spPr>
      </p:pic>
      <p:sp>
        <p:nvSpPr>
          <p:cNvPr id="2" name="Title 1">
            <a:extLst>
              <a:ext uri="{FF2B5EF4-FFF2-40B4-BE49-F238E27FC236}">
                <a16:creationId xmlns:a16="http://schemas.microsoft.com/office/drawing/2014/main" id="{EB6F28C4-DD1C-4E63-87E8-D76D85414CE0}"/>
              </a:ext>
            </a:extLst>
          </p:cNvPr>
          <p:cNvSpPr>
            <a:spLocks noGrp="1"/>
          </p:cNvSpPr>
          <p:nvPr>
            <p:ph type="title" hasCustomPrompt="1"/>
          </p:nvPr>
        </p:nvSpPr>
        <p:spPr>
          <a:xfrm>
            <a:off x="655858" y="2433312"/>
            <a:ext cx="1939480" cy="2115505"/>
          </a:xfrm>
          <a:prstGeom prst="rect">
            <a:avLst/>
          </a:prstGeom>
        </p:spPr>
        <p:txBody>
          <a:bodyPr anchor="ctr"/>
          <a:lstStyle>
            <a:lvl1pPr algn="ctr">
              <a:defRPr sz="2800" cap="all" spc="400" baseline="0">
                <a:solidFill>
                  <a:schemeClr val="bg1"/>
                </a:solidFill>
              </a:defRPr>
            </a:lvl1pPr>
          </a:lstStyle>
          <a:p>
            <a:r>
              <a:rPr lang="en-US" dirty="0"/>
              <a:t>Click to add title</a:t>
            </a:r>
          </a:p>
        </p:txBody>
      </p:sp>
      <p:sp>
        <p:nvSpPr>
          <p:cNvPr id="14" name="Picture Placeholder 9">
            <a:extLst>
              <a:ext uri="{FF2B5EF4-FFF2-40B4-BE49-F238E27FC236}">
                <a16:creationId xmlns:a16="http://schemas.microsoft.com/office/drawing/2014/main" id="{3987B23C-61B9-4A48-AD36-5E284812C449}"/>
              </a:ext>
            </a:extLst>
          </p:cNvPr>
          <p:cNvSpPr>
            <a:spLocks noGrp="1"/>
          </p:cNvSpPr>
          <p:nvPr>
            <p:ph type="pic" sz="quarter" idx="16" hasCustomPrompt="1"/>
          </p:nvPr>
        </p:nvSpPr>
        <p:spPr>
          <a:xfrm>
            <a:off x="3088220" y="2599422"/>
            <a:ext cx="1502806" cy="1502805"/>
          </a:xfrm>
          <a:prstGeom prst="ellipse">
            <a:avLst/>
          </a:prstGeom>
        </p:spPr>
        <p:txBody>
          <a:bodyPr/>
          <a:lstStyle>
            <a:lvl1pPr marL="0" indent="0" algn="ctr">
              <a:buNone/>
              <a:defRPr sz="2400">
                <a:solidFill>
                  <a:schemeClr val="bg1"/>
                </a:solidFill>
              </a:defRPr>
            </a:lvl1pPr>
          </a:lstStyle>
          <a:p>
            <a:r>
              <a:rPr lang="en-US" dirty="0"/>
              <a:t>Click to add photo</a:t>
            </a:r>
          </a:p>
        </p:txBody>
      </p:sp>
      <p:sp>
        <p:nvSpPr>
          <p:cNvPr id="10" name="Picture Placeholder 9">
            <a:extLst>
              <a:ext uri="{FF2B5EF4-FFF2-40B4-BE49-F238E27FC236}">
                <a16:creationId xmlns:a16="http://schemas.microsoft.com/office/drawing/2014/main" id="{CCBD4661-3D71-432B-9308-D2D085BDDDC2}"/>
              </a:ext>
            </a:extLst>
          </p:cNvPr>
          <p:cNvSpPr>
            <a:spLocks noGrp="1"/>
          </p:cNvSpPr>
          <p:nvPr>
            <p:ph type="pic" sz="quarter" idx="15" hasCustomPrompt="1"/>
          </p:nvPr>
        </p:nvSpPr>
        <p:spPr>
          <a:xfrm>
            <a:off x="5190425" y="2599420"/>
            <a:ext cx="1502806" cy="1502805"/>
          </a:xfrm>
          <a:prstGeom prst="ellipse">
            <a:avLst/>
          </a:prstGeom>
        </p:spPr>
        <p:txBody>
          <a:bodyPr/>
          <a:lstStyle>
            <a:lvl1pPr marL="0" indent="0" algn="ctr">
              <a:buNone/>
              <a:defRPr sz="2400">
                <a:solidFill>
                  <a:schemeClr val="bg1"/>
                </a:solidFill>
              </a:defRPr>
            </a:lvl1pPr>
          </a:lstStyle>
          <a:p>
            <a:r>
              <a:rPr lang="en-US" dirty="0"/>
              <a:t>Click to add photo</a:t>
            </a:r>
          </a:p>
        </p:txBody>
      </p:sp>
      <p:sp>
        <p:nvSpPr>
          <p:cNvPr id="17" name="Picture Placeholder 9">
            <a:extLst>
              <a:ext uri="{FF2B5EF4-FFF2-40B4-BE49-F238E27FC236}">
                <a16:creationId xmlns:a16="http://schemas.microsoft.com/office/drawing/2014/main" id="{F89712B5-4C74-4247-B444-43F116D582EB}"/>
              </a:ext>
            </a:extLst>
          </p:cNvPr>
          <p:cNvSpPr>
            <a:spLocks noGrp="1"/>
          </p:cNvSpPr>
          <p:nvPr>
            <p:ph type="pic" sz="quarter" idx="18" hasCustomPrompt="1"/>
          </p:nvPr>
        </p:nvSpPr>
        <p:spPr>
          <a:xfrm>
            <a:off x="7291629" y="2599420"/>
            <a:ext cx="1502806" cy="1502805"/>
          </a:xfrm>
          <a:prstGeom prst="ellipse">
            <a:avLst/>
          </a:prstGeom>
        </p:spPr>
        <p:txBody>
          <a:bodyPr/>
          <a:lstStyle>
            <a:lvl1pPr marL="0" indent="0" algn="ctr">
              <a:buNone/>
              <a:defRPr sz="2400">
                <a:solidFill>
                  <a:schemeClr val="bg1"/>
                </a:solidFill>
              </a:defRPr>
            </a:lvl1pPr>
          </a:lstStyle>
          <a:p>
            <a:r>
              <a:rPr lang="en-US" dirty="0"/>
              <a:t>Click to add photo</a:t>
            </a:r>
          </a:p>
        </p:txBody>
      </p:sp>
      <p:sp>
        <p:nvSpPr>
          <p:cNvPr id="16" name="Picture Placeholder 9">
            <a:extLst>
              <a:ext uri="{FF2B5EF4-FFF2-40B4-BE49-F238E27FC236}">
                <a16:creationId xmlns:a16="http://schemas.microsoft.com/office/drawing/2014/main" id="{33EE5A9D-21AC-4735-98D7-42551FA2C58E}"/>
              </a:ext>
            </a:extLst>
          </p:cNvPr>
          <p:cNvSpPr>
            <a:spLocks noGrp="1"/>
          </p:cNvSpPr>
          <p:nvPr>
            <p:ph type="pic" sz="quarter" idx="17" hasCustomPrompt="1"/>
          </p:nvPr>
        </p:nvSpPr>
        <p:spPr>
          <a:xfrm>
            <a:off x="9387443" y="2599420"/>
            <a:ext cx="1502806" cy="1502805"/>
          </a:xfrm>
          <a:prstGeom prst="ellipse">
            <a:avLst/>
          </a:prstGeom>
        </p:spPr>
        <p:txBody>
          <a:bodyPr/>
          <a:lstStyle>
            <a:lvl1pPr marL="0" indent="0" algn="ctr">
              <a:buNone/>
              <a:defRPr sz="2400">
                <a:solidFill>
                  <a:schemeClr val="bg1"/>
                </a:solidFill>
              </a:defRPr>
            </a:lvl1pPr>
          </a:lstStyle>
          <a:p>
            <a:r>
              <a:rPr lang="en-US" dirty="0"/>
              <a:t>Click to add photo</a:t>
            </a:r>
          </a:p>
        </p:txBody>
      </p:sp>
      <p:sp>
        <p:nvSpPr>
          <p:cNvPr id="18" name="Oval 17">
            <a:extLst>
              <a:ext uri="{FF2B5EF4-FFF2-40B4-BE49-F238E27FC236}">
                <a16:creationId xmlns:a16="http://schemas.microsoft.com/office/drawing/2014/main" id="{5EDBA775-4308-4BDB-B966-8167F3D04FF5}"/>
              </a:ext>
              <a:ext uri="{C183D7F6-B498-43B3-948B-1728B52AA6E4}">
                <adec:decorative xmlns:adec="http://schemas.microsoft.com/office/drawing/2017/decorative" val="1"/>
              </a:ext>
            </a:extLst>
          </p:cNvPr>
          <p:cNvSpPr/>
          <p:nvPr userDrawn="1"/>
        </p:nvSpPr>
        <p:spPr>
          <a:xfrm>
            <a:off x="2975041" y="2486242"/>
            <a:ext cx="1729165" cy="172916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8BDDB0B0-BDCD-459F-AF20-19E1A7217639}"/>
              </a:ext>
              <a:ext uri="{C183D7F6-B498-43B3-948B-1728B52AA6E4}">
                <adec:decorative xmlns:adec="http://schemas.microsoft.com/office/drawing/2017/decorative" val="1"/>
              </a:ext>
            </a:extLst>
          </p:cNvPr>
          <p:cNvSpPr/>
          <p:nvPr userDrawn="1"/>
        </p:nvSpPr>
        <p:spPr>
          <a:xfrm>
            <a:off x="5077246" y="2486240"/>
            <a:ext cx="1729165" cy="172916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69A8E9D1-9673-42D1-A573-05CDC9EF884A}"/>
              </a:ext>
              <a:ext uri="{C183D7F6-B498-43B3-948B-1728B52AA6E4}">
                <adec:decorative xmlns:adec="http://schemas.microsoft.com/office/drawing/2017/decorative" val="1"/>
              </a:ext>
            </a:extLst>
          </p:cNvPr>
          <p:cNvSpPr/>
          <p:nvPr userDrawn="1"/>
        </p:nvSpPr>
        <p:spPr>
          <a:xfrm>
            <a:off x="7178450" y="2486240"/>
            <a:ext cx="1729165" cy="172916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52F851C1-89A7-44A6-8617-10C435FCD396}"/>
              </a:ext>
              <a:ext uri="{C183D7F6-B498-43B3-948B-1728B52AA6E4}">
                <adec:decorative xmlns:adec="http://schemas.microsoft.com/office/drawing/2017/decorative" val="1"/>
              </a:ext>
            </a:extLst>
          </p:cNvPr>
          <p:cNvSpPr/>
          <p:nvPr userDrawn="1"/>
        </p:nvSpPr>
        <p:spPr>
          <a:xfrm>
            <a:off x="9274264" y="2486240"/>
            <a:ext cx="1729165" cy="172916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14">
            <a:extLst>
              <a:ext uri="{FF2B5EF4-FFF2-40B4-BE49-F238E27FC236}">
                <a16:creationId xmlns:a16="http://schemas.microsoft.com/office/drawing/2014/main" id="{11C9BE46-D000-4DE5-8AD9-6BFAD927A014}"/>
              </a:ext>
            </a:extLst>
          </p:cNvPr>
          <p:cNvSpPr>
            <a:spLocks noGrp="1"/>
          </p:cNvSpPr>
          <p:nvPr>
            <p:ph type="body" sz="quarter" idx="19" hasCustomPrompt="1"/>
          </p:nvPr>
        </p:nvSpPr>
        <p:spPr>
          <a:xfrm>
            <a:off x="2796727" y="4435583"/>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26" name="Text Placeholder 14">
            <a:extLst>
              <a:ext uri="{FF2B5EF4-FFF2-40B4-BE49-F238E27FC236}">
                <a16:creationId xmlns:a16="http://schemas.microsoft.com/office/drawing/2014/main" id="{5773EC03-0830-4EAE-A7B0-38902833DC2F}"/>
              </a:ext>
            </a:extLst>
          </p:cNvPr>
          <p:cNvSpPr>
            <a:spLocks noGrp="1"/>
          </p:cNvSpPr>
          <p:nvPr>
            <p:ph type="body" sz="quarter" idx="20" hasCustomPrompt="1"/>
          </p:nvPr>
        </p:nvSpPr>
        <p:spPr>
          <a:xfrm>
            <a:off x="2896865" y="4661551"/>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27" name="Text Placeholder 14">
            <a:extLst>
              <a:ext uri="{FF2B5EF4-FFF2-40B4-BE49-F238E27FC236}">
                <a16:creationId xmlns:a16="http://schemas.microsoft.com/office/drawing/2014/main" id="{32E4889E-0745-4713-90D8-432A681AFCE4}"/>
              </a:ext>
            </a:extLst>
          </p:cNvPr>
          <p:cNvSpPr>
            <a:spLocks noGrp="1"/>
          </p:cNvSpPr>
          <p:nvPr>
            <p:ph type="body" sz="quarter" idx="21" hasCustomPrompt="1"/>
          </p:nvPr>
        </p:nvSpPr>
        <p:spPr>
          <a:xfrm>
            <a:off x="4898932" y="4435583"/>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28" name="Text Placeholder 14">
            <a:extLst>
              <a:ext uri="{FF2B5EF4-FFF2-40B4-BE49-F238E27FC236}">
                <a16:creationId xmlns:a16="http://schemas.microsoft.com/office/drawing/2014/main" id="{BFD869E7-29DA-4FEB-AB84-1C1FC3ABAE30}"/>
              </a:ext>
            </a:extLst>
          </p:cNvPr>
          <p:cNvSpPr>
            <a:spLocks noGrp="1"/>
          </p:cNvSpPr>
          <p:nvPr>
            <p:ph type="body" sz="quarter" idx="22" hasCustomPrompt="1"/>
          </p:nvPr>
        </p:nvSpPr>
        <p:spPr>
          <a:xfrm>
            <a:off x="4999070" y="4661551"/>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30" name="Text Placeholder 14">
            <a:extLst>
              <a:ext uri="{FF2B5EF4-FFF2-40B4-BE49-F238E27FC236}">
                <a16:creationId xmlns:a16="http://schemas.microsoft.com/office/drawing/2014/main" id="{9E68119B-CDCA-4341-8772-2C5BF80B4E40}"/>
              </a:ext>
            </a:extLst>
          </p:cNvPr>
          <p:cNvSpPr>
            <a:spLocks noGrp="1"/>
          </p:cNvSpPr>
          <p:nvPr>
            <p:ph type="body" sz="quarter" idx="23" hasCustomPrompt="1"/>
          </p:nvPr>
        </p:nvSpPr>
        <p:spPr>
          <a:xfrm>
            <a:off x="7000136" y="4435751"/>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31" name="Text Placeholder 14">
            <a:extLst>
              <a:ext uri="{FF2B5EF4-FFF2-40B4-BE49-F238E27FC236}">
                <a16:creationId xmlns:a16="http://schemas.microsoft.com/office/drawing/2014/main" id="{303A31BF-223A-44A5-84FD-7281FF2E4CD4}"/>
              </a:ext>
            </a:extLst>
          </p:cNvPr>
          <p:cNvSpPr>
            <a:spLocks noGrp="1"/>
          </p:cNvSpPr>
          <p:nvPr>
            <p:ph type="body" sz="quarter" idx="24" hasCustomPrompt="1"/>
          </p:nvPr>
        </p:nvSpPr>
        <p:spPr>
          <a:xfrm>
            <a:off x="7100274" y="4661551"/>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32" name="Text Placeholder 14">
            <a:extLst>
              <a:ext uri="{FF2B5EF4-FFF2-40B4-BE49-F238E27FC236}">
                <a16:creationId xmlns:a16="http://schemas.microsoft.com/office/drawing/2014/main" id="{666E1F4A-0D75-4B8E-A181-DBEB50FB1D60}"/>
              </a:ext>
            </a:extLst>
          </p:cNvPr>
          <p:cNvSpPr>
            <a:spLocks noGrp="1"/>
          </p:cNvSpPr>
          <p:nvPr>
            <p:ph type="body" sz="quarter" idx="25" hasCustomPrompt="1"/>
          </p:nvPr>
        </p:nvSpPr>
        <p:spPr>
          <a:xfrm>
            <a:off x="9095950" y="4435583"/>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33" name="Text Placeholder 14">
            <a:extLst>
              <a:ext uri="{FF2B5EF4-FFF2-40B4-BE49-F238E27FC236}">
                <a16:creationId xmlns:a16="http://schemas.microsoft.com/office/drawing/2014/main" id="{5EAE80D5-B799-4807-8F81-22C4218233DF}"/>
              </a:ext>
            </a:extLst>
          </p:cNvPr>
          <p:cNvSpPr>
            <a:spLocks noGrp="1"/>
          </p:cNvSpPr>
          <p:nvPr>
            <p:ph type="body" sz="quarter" idx="26" hasCustomPrompt="1"/>
          </p:nvPr>
        </p:nvSpPr>
        <p:spPr>
          <a:xfrm>
            <a:off x="9196088" y="4661551"/>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39" name="Footer Placeholder 15">
            <a:extLst>
              <a:ext uri="{FF2B5EF4-FFF2-40B4-BE49-F238E27FC236}">
                <a16:creationId xmlns:a16="http://schemas.microsoft.com/office/drawing/2014/main" id="{6F4437FE-F08F-4311-B53A-88E2B729B745}"/>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a:t>balance </a:t>
            </a:r>
            <a:endParaRPr lang="en-US" dirty="0"/>
          </a:p>
        </p:txBody>
      </p:sp>
      <p:sp>
        <p:nvSpPr>
          <p:cNvPr id="40" name="Slide Number Placeholder 16">
            <a:extLst>
              <a:ext uri="{FF2B5EF4-FFF2-40B4-BE49-F238E27FC236}">
                <a16:creationId xmlns:a16="http://schemas.microsoft.com/office/drawing/2014/main" id="{D0901035-50AC-4DE0-9A34-AAA61EC10E16}"/>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41" name="Date Placeholder 14">
            <a:extLst>
              <a:ext uri="{FF2B5EF4-FFF2-40B4-BE49-F238E27FC236}">
                <a16:creationId xmlns:a16="http://schemas.microsoft.com/office/drawing/2014/main" id="{5FDD3145-ADE2-4744-AF2E-9C8074C85841}"/>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a:t>01/01/24</a:t>
            </a:r>
            <a:endParaRPr lang="en-US" cap="all" dirty="0"/>
          </a:p>
        </p:txBody>
      </p:sp>
    </p:spTree>
    <p:extLst>
      <p:ext uri="{BB962C8B-B14F-4D97-AF65-F5344CB8AC3E}">
        <p14:creationId xmlns:p14="http://schemas.microsoft.com/office/powerpoint/2010/main" val="41914450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eet The Team 8-Up">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A79A51B-CC7A-4B36-B457-AF323638813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
            <a:ext cx="12205220" cy="6858001"/>
          </a:xfrm>
          <a:prstGeom prst="rect">
            <a:avLst/>
          </a:prstGeom>
        </p:spPr>
      </p:pic>
      <p:sp>
        <p:nvSpPr>
          <p:cNvPr id="2" name="Title 1">
            <a:extLst>
              <a:ext uri="{FF2B5EF4-FFF2-40B4-BE49-F238E27FC236}">
                <a16:creationId xmlns:a16="http://schemas.microsoft.com/office/drawing/2014/main" id="{0E019BE9-6149-434A-B185-EE7434112622}"/>
              </a:ext>
            </a:extLst>
          </p:cNvPr>
          <p:cNvSpPr>
            <a:spLocks noGrp="1"/>
          </p:cNvSpPr>
          <p:nvPr>
            <p:ph type="title" hasCustomPrompt="1"/>
          </p:nvPr>
        </p:nvSpPr>
        <p:spPr>
          <a:xfrm>
            <a:off x="661216" y="2375820"/>
            <a:ext cx="1939480" cy="2218499"/>
          </a:xfrm>
          <a:prstGeom prst="rect">
            <a:avLst/>
          </a:prstGeom>
        </p:spPr>
        <p:txBody>
          <a:bodyPr anchor="ctr"/>
          <a:lstStyle>
            <a:lvl1pPr algn="ctr">
              <a:lnSpc>
                <a:spcPct val="90000"/>
              </a:lnSpc>
              <a:spcBef>
                <a:spcPts val="1000"/>
              </a:spcBef>
              <a:defRPr sz="2800" cap="all" spc="400" baseline="0">
                <a:solidFill>
                  <a:schemeClr val="bg1"/>
                </a:solidFill>
              </a:defRPr>
            </a:lvl1pPr>
          </a:lstStyle>
          <a:p>
            <a:r>
              <a:rPr lang="en-US" dirty="0"/>
              <a:t>Click to add title</a:t>
            </a:r>
          </a:p>
        </p:txBody>
      </p:sp>
      <p:sp>
        <p:nvSpPr>
          <p:cNvPr id="34" name="Picture Placeholder 9">
            <a:extLst>
              <a:ext uri="{FF2B5EF4-FFF2-40B4-BE49-F238E27FC236}">
                <a16:creationId xmlns:a16="http://schemas.microsoft.com/office/drawing/2014/main" id="{18B0121B-CD0E-495B-9B36-4E88EA4A9786}"/>
              </a:ext>
              <a:ext uri="{C183D7F6-B498-43B3-948B-1728B52AA6E4}">
                <adec:decorative xmlns:adec="http://schemas.microsoft.com/office/drawing/2017/decorative" val="0"/>
              </a:ext>
            </a:extLst>
          </p:cNvPr>
          <p:cNvSpPr>
            <a:spLocks noGrp="1"/>
          </p:cNvSpPr>
          <p:nvPr>
            <p:ph type="pic" sz="quarter" idx="16" hasCustomPrompt="1"/>
          </p:nvPr>
        </p:nvSpPr>
        <p:spPr>
          <a:xfrm>
            <a:off x="3136339" y="1326925"/>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81" name="Picture Placeholder 9">
            <a:extLst>
              <a:ext uri="{FF2B5EF4-FFF2-40B4-BE49-F238E27FC236}">
                <a16:creationId xmlns:a16="http://schemas.microsoft.com/office/drawing/2014/main" id="{4508E76D-2071-4546-8DF2-405B38E2E271}"/>
              </a:ext>
            </a:extLst>
          </p:cNvPr>
          <p:cNvSpPr>
            <a:spLocks noGrp="1"/>
          </p:cNvSpPr>
          <p:nvPr>
            <p:ph type="pic" sz="quarter" idx="39" hasCustomPrompt="1"/>
          </p:nvPr>
        </p:nvSpPr>
        <p:spPr>
          <a:xfrm>
            <a:off x="5209991" y="1326192"/>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85" name="Picture Placeholder 9">
            <a:extLst>
              <a:ext uri="{FF2B5EF4-FFF2-40B4-BE49-F238E27FC236}">
                <a16:creationId xmlns:a16="http://schemas.microsoft.com/office/drawing/2014/main" id="{D319C8D5-E3A6-45C8-8A64-1C1B70C90DD1}"/>
              </a:ext>
              <a:ext uri="{C183D7F6-B498-43B3-948B-1728B52AA6E4}">
                <adec:decorative xmlns:adec="http://schemas.microsoft.com/office/drawing/2017/decorative" val="0"/>
              </a:ext>
            </a:extLst>
          </p:cNvPr>
          <p:cNvSpPr>
            <a:spLocks noGrp="1"/>
          </p:cNvSpPr>
          <p:nvPr>
            <p:ph type="pic" sz="quarter" idx="40" hasCustomPrompt="1"/>
          </p:nvPr>
        </p:nvSpPr>
        <p:spPr>
          <a:xfrm>
            <a:off x="7305041" y="1335752"/>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87" name="Picture Placeholder 9">
            <a:extLst>
              <a:ext uri="{FF2B5EF4-FFF2-40B4-BE49-F238E27FC236}">
                <a16:creationId xmlns:a16="http://schemas.microsoft.com/office/drawing/2014/main" id="{01486F31-E79E-4E60-8749-B8036B3F096A}"/>
              </a:ext>
              <a:ext uri="{C183D7F6-B498-43B3-948B-1728B52AA6E4}">
                <adec:decorative xmlns:adec="http://schemas.microsoft.com/office/drawing/2017/decorative" val="0"/>
              </a:ext>
            </a:extLst>
          </p:cNvPr>
          <p:cNvSpPr>
            <a:spLocks noGrp="1"/>
          </p:cNvSpPr>
          <p:nvPr>
            <p:ph type="pic" sz="quarter" idx="41" hasCustomPrompt="1"/>
          </p:nvPr>
        </p:nvSpPr>
        <p:spPr>
          <a:xfrm>
            <a:off x="9384248" y="1326192"/>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37" name="Oval 36">
            <a:extLst>
              <a:ext uri="{FF2B5EF4-FFF2-40B4-BE49-F238E27FC236}">
                <a16:creationId xmlns:a16="http://schemas.microsoft.com/office/drawing/2014/main" id="{8139AA92-1781-41FF-9168-9F70B1CD9FB7}"/>
              </a:ext>
              <a:ext uri="{C183D7F6-B498-43B3-948B-1728B52AA6E4}">
                <adec:decorative xmlns:adec="http://schemas.microsoft.com/office/drawing/2017/decorative" val="1"/>
              </a:ext>
            </a:extLst>
          </p:cNvPr>
          <p:cNvSpPr/>
          <p:nvPr userDrawn="1"/>
        </p:nvSpPr>
        <p:spPr>
          <a:xfrm>
            <a:off x="3031536" y="1222122"/>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 Placeholder 14">
            <a:extLst>
              <a:ext uri="{FF2B5EF4-FFF2-40B4-BE49-F238E27FC236}">
                <a16:creationId xmlns:a16="http://schemas.microsoft.com/office/drawing/2014/main" id="{5FE36F90-735E-43D7-854A-0347B805053D}"/>
              </a:ext>
            </a:extLst>
          </p:cNvPr>
          <p:cNvSpPr>
            <a:spLocks noGrp="1"/>
          </p:cNvSpPr>
          <p:nvPr>
            <p:ph type="body" sz="quarter" idx="19" hasCustomPrompt="1"/>
          </p:nvPr>
        </p:nvSpPr>
        <p:spPr>
          <a:xfrm>
            <a:off x="2796727" y="2972370"/>
            <a:ext cx="2085792" cy="274650"/>
          </a:xfrm>
          <a:prstGeom prst="rect">
            <a:avLst/>
          </a:prstGeom>
        </p:spPr>
        <p:txBody>
          <a:bodyPr/>
          <a:lstStyle>
            <a:lvl1pPr marL="0" indent="0" algn="ctr">
              <a:buNone/>
              <a:defRPr sz="1200" b="0" cap="all" spc="200" baseline="0">
                <a:solidFill>
                  <a:schemeClr val="accent6"/>
                </a:solidFill>
                <a:latin typeface="+mj-lt"/>
              </a:defRPr>
            </a:lvl1pPr>
          </a:lstStyle>
          <a:p>
            <a:pPr lvl="0"/>
            <a:r>
              <a:rPr lang="en-US" dirty="0"/>
              <a:t>Add Name</a:t>
            </a:r>
          </a:p>
        </p:txBody>
      </p:sp>
      <p:sp>
        <p:nvSpPr>
          <p:cNvPr id="42" name="Text Placeholder 14">
            <a:extLst>
              <a:ext uri="{FF2B5EF4-FFF2-40B4-BE49-F238E27FC236}">
                <a16:creationId xmlns:a16="http://schemas.microsoft.com/office/drawing/2014/main" id="{2D0125FE-7543-4B0C-8C50-D4F2949EE8A0}"/>
              </a:ext>
            </a:extLst>
          </p:cNvPr>
          <p:cNvSpPr>
            <a:spLocks noGrp="1"/>
          </p:cNvSpPr>
          <p:nvPr>
            <p:ph type="body" sz="quarter" idx="20" hasCustomPrompt="1"/>
          </p:nvPr>
        </p:nvSpPr>
        <p:spPr>
          <a:xfrm>
            <a:off x="2896865" y="3198338"/>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43" name="Text Placeholder 14">
            <a:extLst>
              <a:ext uri="{FF2B5EF4-FFF2-40B4-BE49-F238E27FC236}">
                <a16:creationId xmlns:a16="http://schemas.microsoft.com/office/drawing/2014/main" id="{839FFFF4-4A0D-40BD-B34D-CD03D03FBEC4}"/>
              </a:ext>
            </a:extLst>
          </p:cNvPr>
          <p:cNvSpPr>
            <a:spLocks noGrp="1"/>
          </p:cNvSpPr>
          <p:nvPr>
            <p:ph type="body" sz="quarter" idx="21" hasCustomPrompt="1"/>
          </p:nvPr>
        </p:nvSpPr>
        <p:spPr>
          <a:xfrm>
            <a:off x="4898932" y="2972370"/>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44" name="Text Placeholder 14">
            <a:extLst>
              <a:ext uri="{FF2B5EF4-FFF2-40B4-BE49-F238E27FC236}">
                <a16:creationId xmlns:a16="http://schemas.microsoft.com/office/drawing/2014/main" id="{2697A53A-8491-4753-901E-02236DC0D5C4}"/>
              </a:ext>
            </a:extLst>
          </p:cNvPr>
          <p:cNvSpPr>
            <a:spLocks noGrp="1"/>
          </p:cNvSpPr>
          <p:nvPr>
            <p:ph type="body" sz="quarter" idx="22" hasCustomPrompt="1"/>
          </p:nvPr>
        </p:nvSpPr>
        <p:spPr>
          <a:xfrm>
            <a:off x="4999070" y="3198338"/>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45" name="Text Placeholder 14">
            <a:extLst>
              <a:ext uri="{FF2B5EF4-FFF2-40B4-BE49-F238E27FC236}">
                <a16:creationId xmlns:a16="http://schemas.microsoft.com/office/drawing/2014/main" id="{A51D26D1-89AE-43E7-8F1B-E28B18019F84}"/>
              </a:ext>
            </a:extLst>
          </p:cNvPr>
          <p:cNvSpPr>
            <a:spLocks noGrp="1"/>
          </p:cNvSpPr>
          <p:nvPr>
            <p:ph type="body" sz="quarter" idx="23" hasCustomPrompt="1"/>
          </p:nvPr>
        </p:nvSpPr>
        <p:spPr>
          <a:xfrm>
            <a:off x="7000136" y="2972538"/>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46" name="Text Placeholder 14">
            <a:extLst>
              <a:ext uri="{FF2B5EF4-FFF2-40B4-BE49-F238E27FC236}">
                <a16:creationId xmlns:a16="http://schemas.microsoft.com/office/drawing/2014/main" id="{0191059F-A4F0-4F1C-8237-308B7AD3F97D}"/>
              </a:ext>
            </a:extLst>
          </p:cNvPr>
          <p:cNvSpPr>
            <a:spLocks noGrp="1"/>
          </p:cNvSpPr>
          <p:nvPr>
            <p:ph type="body" sz="quarter" idx="24" hasCustomPrompt="1"/>
          </p:nvPr>
        </p:nvSpPr>
        <p:spPr>
          <a:xfrm>
            <a:off x="7100274" y="3198338"/>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47" name="Text Placeholder 14">
            <a:extLst>
              <a:ext uri="{FF2B5EF4-FFF2-40B4-BE49-F238E27FC236}">
                <a16:creationId xmlns:a16="http://schemas.microsoft.com/office/drawing/2014/main" id="{CFCD3D62-2515-40AC-A8A1-F7786244B36F}"/>
              </a:ext>
            </a:extLst>
          </p:cNvPr>
          <p:cNvSpPr>
            <a:spLocks noGrp="1"/>
          </p:cNvSpPr>
          <p:nvPr>
            <p:ph type="body" sz="quarter" idx="25" hasCustomPrompt="1"/>
          </p:nvPr>
        </p:nvSpPr>
        <p:spPr>
          <a:xfrm>
            <a:off x="9095950" y="2972370"/>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48" name="Text Placeholder 14">
            <a:extLst>
              <a:ext uri="{FF2B5EF4-FFF2-40B4-BE49-F238E27FC236}">
                <a16:creationId xmlns:a16="http://schemas.microsoft.com/office/drawing/2014/main" id="{96332DF1-A140-4DDE-9D59-EEF6D503A8D7}"/>
              </a:ext>
            </a:extLst>
          </p:cNvPr>
          <p:cNvSpPr>
            <a:spLocks noGrp="1"/>
          </p:cNvSpPr>
          <p:nvPr>
            <p:ph type="body" sz="quarter" idx="26" hasCustomPrompt="1"/>
          </p:nvPr>
        </p:nvSpPr>
        <p:spPr>
          <a:xfrm>
            <a:off x="9196088" y="3198338"/>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97" name="Picture Placeholder 9">
            <a:extLst>
              <a:ext uri="{FF2B5EF4-FFF2-40B4-BE49-F238E27FC236}">
                <a16:creationId xmlns:a16="http://schemas.microsoft.com/office/drawing/2014/main" id="{74EEDA10-EB71-4CAE-80C3-9C8B46E6DF07}"/>
              </a:ext>
            </a:extLst>
          </p:cNvPr>
          <p:cNvSpPr>
            <a:spLocks noGrp="1"/>
          </p:cNvSpPr>
          <p:nvPr>
            <p:ph type="pic" sz="quarter" idx="42" hasCustomPrompt="1"/>
          </p:nvPr>
        </p:nvSpPr>
        <p:spPr>
          <a:xfrm>
            <a:off x="3136338" y="3967833"/>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99" name="Picture Placeholder 9">
            <a:extLst>
              <a:ext uri="{FF2B5EF4-FFF2-40B4-BE49-F238E27FC236}">
                <a16:creationId xmlns:a16="http://schemas.microsoft.com/office/drawing/2014/main" id="{B9B031BF-4314-4A3C-B53C-3958CC4E6228}"/>
              </a:ext>
            </a:extLst>
          </p:cNvPr>
          <p:cNvSpPr>
            <a:spLocks noGrp="1"/>
          </p:cNvSpPr>
          <p:nvPr>
            <p:ph type="pic" sz="quarter" idx="43" hasCustomPrompt="1"/>
          </p:nvPr>
        </p:nvSpPr>
        <p:spPr>
          <a:xfrm>
            <a:off x="5209990" y="3967100"/>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101" name="Picture Placeholder 9">
            <a:extLst>
              <a:ext uri="{FF2B5EF4-FFF2-40B4-BE49-F238E27FC236}">
                <a16:creationId xmlns:a16="http://schemas.microsoft.com/office/drawing/2014/main" id="{BC693B9A-3B30-4605-8EB8-2F155D0A4D7C}"/>
              </a:ext>
            </a:extLst>
          </p:cNvPr>
          <p:cNvSpPr>
            <a:spLocks noGrp="1"/>
          </p:cNvSpPr>
          <p:nvPr>
            <p:ph type="pic" sz="quarter" idx="44" hasCustomPrompt="1"/>
          </p:nvPr>
        </p:nvSpPr>
        <p:spPr>
          <a:xfrm>
            <a:off x="7305040" y="3976660"/>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103" name="Picture Placeholder 9">
            <a:extLst>
              <a:ext uri="{FF2B5EF4-FFF2-40B4-BE49-F238E27FC236}">
                <a16:creationId xmlns:a16="http://schemas.microsoft.com/office/drawing/2014/main" id="{B4CC215D-FD31-4423-900D-14FF4F457AFA}"/>
              </a:ext>
            </a:extLst>
          </p:cNvPr>
          <p:cNvSpPr>
            <a:spLocks noGrp="1"/>
          </p:cNvSpPr>
          <p:nvPr>
            <p:ph type="pic" sz="quarter" idx="45" hasCustomPrompt="1"/>
          </p:nvPr>
        </p:nvSpPr>
        <p:spPr>
          <a:xfrm>
            <a:off x="9384247" y="3967100"/>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73" name="Text Placeholder 14">
            <a:extLst>
              <a:ext uri="{FF2B5EF4-FFF2-40B4-BE49-F238E27FC236}">
                <a16:creationId xmlns:a16="http://schemas.microsoft.com/office/drawing/2014/main" id="{D4954E76-6CE5-4657-B73B-9875EBBEE003}"/>
              </a:ext>
            </a:extLst>
          </p:cNvPr>
          <p:cNvSpPr>
            <a:spLocks noGrp="1"/>
          </p:cNvSpPr>
          <p:nvPr>
            <p:ph type="body" sz="quarter" idx="31" hasCustomPrompt="1"/>
          </p:nvPr>
        </p:nvSpPr>
        <p:spPr>
          <a:xfrm>
            <a:off x="2796727" y="5587307"/>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74" name="Text Placeholder 14">
            <a:extLst>
              <a:ext uri="{FF2B5EF4-FFF2-40B4-BE49-F238E27FC236}">
                <a16:creationId xmlns:a16="http://schemas.microsoft.com/office/drawing/2014/main" id="{E361B92F-F111-450A-A880-C34503792307}"/>
              </a:ext>
            </a:extLst>
          </p:cNvPr>
          <p:cNvSpPr>
            <a:spLocks noGrp="1"/>
          </p:cNvSpPr>
          <p:nvPr>
            <p:ph type="body" sz="quarter" idx="32" hasCustomPrompt="1"/>
          </p:nvPr>
        </p:nvSpPr>
        <p:spPr>
          <a:xfrm>
            <a:off x="2896865" y="5813275"/>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75" name="Text Placeholder 14">
            <a:extLst>
              <a:ext uri="{FF2B5EF4-FFF2-40B4-BE49-F238E27FC236}">
                <a16:creationId xmlns:a16="http://schemas.microsoft.com/office/drawing/2014/main" id="{375C0FEC-10E7-43EA-953F-8CB9B43D05D4}"/>
              </a:ext>
            </a:extLst>
          </p:cNvPr>
          <p:cNvSpPr>
            <a:spLocks noGrp="1"/>
          </p:cNvSpPr>
          <p:nvPr>
            <p:ph type="body" sz="quarter" idx="33" hasCustomPrompt="1"/>
          </p:nvPr>
        </p:nvSpPr>
        <p:spPr>
          <a:xfrm>
            <a:off x="4898932" y="5587307"/>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76" name="Text Placeholder 14">
            <a:extLst>
              <a:ext uri="{FF2B5EF4-FFF2-40B4-BE49-F238E27FC236}">
                <a16:creationId xmlns:a16="http://schemas.microsoft.com/office/drawing/2014/main" id="{84B1D0A0-DE01-44D1-9B3D-C05DBE9FF754}"/>
              </a:ext>
            </a:extLst>
          </p:cNvPr>
          <p:cNvSpPr>
            <a:spLocks noGrp="1"/>
          </p:cNvSpPr>
          <p:nvPr>
            <p:ph type="body" sz="quarter" idx="34" hasCustomPrompt="1"/>
          </p:nvPr>
        </p:nvSpPr>
        <p:spPr>
          <a:xfrm>
            <a:off x="4999070" y="5813275"/>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77" name="Text Placeholder 14">
            <a:extLst>
              <a:ext uri="{FF2B5EF4-FFF2-40B4-BE49-F238E27FC236}">
                <a16:creationId xmlns:a16="http://schemas.microsoft.com/office/drawing/2014/main" id="{DB6914BB-9516-4473-A02F-1A325FA7EF4F}"/>
              </a:ext>
            </a:extLst>
          </p:cNvPr>
          <p:cNvSpPr>
            <a:spLocks noGrp="1"/>
          </p:cNvSpPr>
          <p:nvPr>
            <p:ph type="body" sz="quarter" idx="35" hasCustomPrompt="1"/>
          </p:nvPr>
        </p:nvSpPr>
        <p:spPr>
          <a:xfrm>
            <a:off x="7000136" y="5587475"/>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78" name="Text Placeholder 14">
            <a:extLst>
              <a:ext uri="{FF2B5EF4-FFF2-40B4-BE49-F238E27FC236}">
                <a16:creationId xmlns:a16="http://schemas.microsoft.com/office/drawing/2014/main" id="{FEE30418-F1D4-4D16-A984-FAA6CA0C74BF}"/>
              </a:ext>
            </a:extLst>
          </p:cNvPr>
          <p:cNvSpPr>
            <a:spLocks noGrp="1"/>
          </p:cNvSpPr>
          <p:nvPr>
            <p:ph type="body" sz="quarter" idx="36" hasCustomPrompt="1"/>
          </p:nvPr>
        </p:nvSpPr>
        <p:spPr>
          <a:xfrm>
            <a:off x="7100274" y="5813275"/>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79" name="Text Placeholder 14">
            <a:extLst>
              <a:ext uri="{FF2B5EF4-FFF2-40B4-BE49-F238E27FC236}">
                <a16:creationId xmlns:a16="http://schemas.microsoft.com/office/drawing/2014/main" id="{6D336D9D-1BA1-44AE-96D0-3ABDA2E02FB5}"/>
              </a:ext>
            </a:extLst>
          </p:cNvPr>
          <p:cNvSpPr>
            <a:spLocks noGrp="1"/>
          </p:cNvSpPr>
          <p:nvPr>
            <p:ph type="body" sz="quarter" idx="37" hasCustomPrompt="1"/>
          </p:nvPr>
        </p:nvSpPr>
        <p:spPr>
          <a:xfrm>
            <a:off x="9095950" y="5587307"/>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80" name="Text Placeholder 14">
            <a:extLst>
              <a:ext uri="{FF2B5EF4-FFF2-40B4-BE49-F238E27FC236}">
                <a16:creationId xmlns:a16="http://schemas.microsoft.com/office/drawing/2014/main" id="{6CFC9B87-2AEB-414D-90C4-B7F8F4AA9080}"/>
              </a:ext>
            </a:extLst>
          </p:cNvPr>
          <p:cNvSpPr>
            <a:spLocks noGrp="1"/>
          </p:cNvSpPr>
          <p:nvPr>
            <p:ph type="body" sz="quarter" idx="38" hasCustomPrompt="1"/>
          </p:nvPr>
        </p:nvSpPr>
        <p:spPr>
          <a:xfrm>
            <a:off x="9192018" y="5813275"/>
            <a:ext cx="1885515"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82" name="Oval 81">
            <a:extLst>
              <a:ext uri="{FF2B5EF4-FFF2-40B4-BE49-F238E27FC236}">
                <a16:creationId xmlns:a16="http://schemas.microsoft.com/office/drawing/2014/main" id="{9DC42105-8FBF-4317-8822-399B1F791ABF}"/>
              </a:ext>
              <a:ext uri="{C183D7F6-B498-43B3-948B-1728B52AA6E4}">
                <adec:decorative xmlns:adec="http://schemas.microsoft.com/office/drawing/2017/decorative" val="1"/>
              </a:ext>
            </a:extLst>
          </p:cNvPr>
          <p:cNvSpPr/>
          <p:nvPr userDrawn="1"/>
        </p:nvSpPr>
        <p:spPr>
          <a:xfrm>
            <a:off x="5105188" y="1221389"/>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a:extLst>
              <a:ext uri="{FF2B5EF4-FFF2-40B4-BE49-F238E27FC236}">
                <a16:creationId xmlns:a16="http://schemas.microsoft.com/office/drawing/2014/main" id="{644C80F9-E615-4699-A719-131E62011769}"/>
              </a:ext>
              <a:ext uri="{C183D7F6-B498-43B3-948B-1728B52AA6E4}">
                <adec:decorative xmlns:adec="http://schemas.microsoft.com/office/drawing/2017/decorative" val="1"/>
              </a:ext>
            </a:extLst>
          </p:cNvPr>
          <p:cNvSpPr/>
          <p:nvPr userDrawn="1"/>
        </p:nvSpPr>
        <p:spPr>
          <a:xfrm>
            <a:off x="7200238" y="1230949"/>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a:extLst>
              <a:ext uri="{FF2B5EF4-FFF2-40B4-BE49-F238E27FC236}">
                <a16:creationId xmlns:a16="http://schemas.microsoft.com/office/drawing/2014/main" id="{191882A0-07C5-40D6-9520-02882775B26A}"/>
              </a:ext>
              <a:ext uri="{C183D7F6-B498-43B3-948B-1728B52AA6E4}">
                <adec:decorative xmlns:adec="http://schemas.microsoft.com/office/drawing/2017/decorative" val="1"/>
              </a:ext>
            </a:extLst>
          </p:cNvPr>
          <p:cNvSpPr/>
          <p:nvPr userDrawn="1"/>
        </p:nvSpPr>
        <p:spPr>
          <a:xfrm>
            <a:off x="9279445" y="1221389"/>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97">
            <a:extLst>
              <a:ext uri="{FF2B5EF4-FFF2-40B4-BE49-F238E27FC236}">
                <a16:creationId xmlns:a16="http://schemas.microsoft.com/office/drawing/2014/main" id="{242E90BB-F1EA-466F-939C-623189DF3ADD}"/>
              </a:ext>
              <a:ext uri="{C183D7F6-B498-43B3-948B-1728B52AA6E4}">
                <adec:decorative xmlns:adec="http://schemas.microsoft.com/office/drawing/2017/decorative" val="1"/>
              </a:ext>
            </a:extLst>
          </p:cNvPr>
          <p:cNvSpPr/>
          <p:nvPr userDrawn="1"/>
        </p:nvSpPr>
        <p:spPr>
          <a:xfrm>
            <a:off x="3031535" y="3863030"/>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a:extLst>
              <a:ext uri="{FF2B5EF4-FFF2-40B4-BE49-F238E27FC236}">
                <a16:creationId xmlns:a16="http://schemas.microsoft.com/office/drawing/2014/main" id="{CBBFD36F-B307-4513-ABAD-4A02FF737176}"/>
              </a:ext>
              <a:ext uri="{C183D7F6-B498-43B3-948B-1728B52AA6E4}">
                <adec:decorative xmlns:adec="http://schemas.microsoft.com/office/drawing/2017/decorative" val="1"/>
              </a:ext>
            </a:extLst>
          </p:cNvPr>
          <p:cNvSpPr/>
          <p:nvPr userDrawn="1"/>
        </p:nvSpPr>
        <p:spPr>
          <a:xfrm>
            <a:off x="5105187" y="3862297"/>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a:extLst>
              <a:ext uri="{FF2B5EF4-FFF2-40B4-BE49-F238E27FC236}">
                <a16:creationId xmlns:a16="http://schemas.microsoft.com/office/drawing/2014/main" id="{2E69D0B1-6D57-4A70-9C3C-F3A072AAA324}"/>
              </a:ext>
              <a:ext uri="{C183D7F6-B498-43B3-948B-1728B52AA6E4}">
                <adec:decorative xmlns:adec="http://schemas.microsoft.com/office/drawing/2017/decorative" val="1"/>
              </a:ext>
            </a:extLst>
          </p:cNvPr>
          <p:cNvSpPr/>
          <p:nvPr userDrawn="1"/>
        </p:nvSpPr>
        <p:spPr>
          <a:xfrm>
            <a:off x="7200237" y="3871857"/>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a:extLst>
              <a:ext uri="{FF2B5EF4-FFF2-40B4-BE49-F238E27FC236}">
                <a16:creationId xmlns:a16="http://schemas.microsoft.com/office/drawing/2014/main" id="{95C6593C-7D72-47FB-AACE-F8848EAFA3AB}"/>
              </a:ext>
              <a:ext uri="{C183D7F6-B498-43B3-948B-1728B52AA6E4}">
                <adec:decorative xmlns:adec="http://schemas.microsoft.com/office/drawing/2017/decorative" val="1"/>
              </a:ext>
            </a:extLst>
          </p:cNvPr>
          <p:cNvSpPr/>
          <p:nvPr userDrawn="1"/>
        </p:nvSpPr>
        <p:spPr>
          <a:xfrm>
            <a:off x="9279444" y="3862297"/>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Footer Placeholder 15">
            <a:extLst>
              <a:ext uri="{FF2B5EF4-FFF2-40B4-BE49-F238E27FC236}">
                <a16:creationId xmlns:a16="http://schemas.microsoft.com/office/drawing/2014/main" id="{75E80FB1-82CC-4144-A899-130449B1AC1C}"/>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a:t>balance </a:t>
            </a:r>
            <a:endParaRPr lang="en-US" dirty="0"/>
          </a:p>
        </p:txBody>
      </p:sp>
      <p:sp>
        <p:nvSpPr>
          <p:cNvPr id="106" name="Slide Number Placeholder 16">
            <a:extLst>
              <a:ext uri="{FF2B5EF4-FFF2-40B4-BE49-F238E27FC236}">
                <a16:creationId xmlns:a16="http://schemas.microsoft.com/office/drawing/2014/main" id="{10233900-5A86-4114-B6F5-3A0EA053C022}"/>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07" name="Date Placeholder 14">
            <a:extLst>
              <a:ext uri="{FF2B5EF4-FFF2-40B4-BE49-F238E27FC236}">
                <a16:creationId xmlns:a16="http://schemas.microsoft.com/office/drawing/2014/main" id="{FD1BC0B7-CAA7-4673-9A20-4EFEDC54FC46}"/>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a:t>01/01/24</a:t>
            </a:r>
            <a:endParaRPr lang="en-US" cap="all" dirty="0"/>
          </a:p>
        </p:txBody>
      </p:sp>
    </p:spTree>
    <p:extLst>
      <p:ext uri="{BB962C8B-B14F-4D97-AF65-F5344CB8AC3E}">
        <p14:creationId xmlns:p14="http://schemas.microsoft.com/office/powerpoint/2010/main" val="18023333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spTree>
      <p:nvGrpSpPr>
        <p:cNvPr id="1" name=""/>
        <p:cNvGrpSpPr/>
        <p:nvPr/>
      </p:nvGrpSpPr>
      <p:grpSpPr>
        <a:xfrm>
          <a:off x="0" y="0"/>
          <a:ext cx="0" cy="0"/>
          <a:chOff x="0" y="0"/>
          <a:chExt cx="0" cy="0"/>
        </a:xfrm>
      </p:grpSpPr>
      <p:pic>
        <p:nvPicPr>
          <p:cNvPr id="50" name="Graphic 49">
            <a:extLst>
              <a:ext uri="{FF2B5EF4-FFF2-40B4-BE49-F238E27FC236}">
                <a16:creationId xmlns:a16="http://schemas.microsoft.com/office/drawing/2014/main" id="{17DE9787-F8D7-4BBC-B3C0-144EEF47302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B7F666A-7AF7-4FC6-99DD-E06ED83C2E88}"/>
              </a:ext>
            </a:extLst>
          </p:cNvPr>
          <p:cNvSpPr>
            <a:spLocks noGrp="1"/>
          </p:cNvSpPr>
          <p:nvPr>
            <p:ph type="title" hasCustomPrompt="1"/>
          </p:nvPr>
        </p:nvSpPr>
        <p:spPr>
          <a:xfrm>
            <a:off x="3131507" y="412356"/>
            <a:ext cx="5561556" cy="567670"/>
          </a:xfrm>
          <a:prstGeom prst="rect">
            <a:avLst/>
          </a:prstGeom>
        </p:spPr>
        <p:txBody>
          <a:bodyPr/>
          <a:lstStyle>
            <a:lvl1pPr algn="ctr">
              <a:defRPr sz="2800" cap="all" spc="400" baseline="0">
                <a:solidFill>
                  <a:schemeClr val="bg1"/>
                </a:solidFill>
              </a:defRPr>
            </a:lvl1pPr>
          </a:lstStyle>
          <a:p>
            <a:r>
              <a:rPr lang="en-US" dirty="0"/>
              <a:t>Click to add title</a:t>
            </a:r>
          </a:p>
        </p:txBody>
      </p:sp>
      <p:sp>
        <p:nvSpPr>
          <p:cNvPr id="45" name="Text Placeholder 10">
            <a:extLst>
              <a:ext uri="{FF2B5EF4-FFF2-40B4-BE49-F238E27FC236}">
                <a16:creationId xmlns:a16="http://schemas.microsoft.com/office/drawing/2014/main" id="{F2A51B67-A536-47ED-9C35-D2A4CF043420}"/>
              </a:ext>
            </a:extLst>
          </p:cNvPr>
          <p:cNvSpPr>
            <a:spLocks noGrp="1"/>
          </p:cNvSpPr>
          <p:nvPr>
            <p:ph type="body" sz="quarter" idx="21" hasCustomPrompt="1"/>
          </p:nvPr>
        </p:nvSpPr>
        <p:spPr>
          <a:xfrm>
            <a:off x="930273" y="2216292"/>
            <a:ext cx="1611892" cy="1151632"/>
          </a:xfrm>
          <a:prstGeom prst="rect">
            <a:avLst/>
          </a:prstGeom>
        </p:spPr>
        <p:txBody>
          <a:bodyPr anchor="ctr"/>
          <a:lstStyle>
            <a:lvl1pPr marL="0" indent="0" algn="ctr">
              <a:lnSpc>
                <a:spcPct val="100000"/>
              </a:lnSpc>
              <a:spcBef>
                <a:spcPts val="0"/>
              </a:spcBef>
              <a:spcAft>
                <a:spcPts val="0"/>
              </a:spcAft>
              <a:buNone/>
              <a:defRPr sz="4000" cap="all" spc="400" baseline="0">
                <a:solidFill>
                  <a:schemeClr val="accent5"/>
                </a:solidFill>
                <a:latin typeface="+mj-lt"/>
              </a:defRPr>
            </a:lvl1pPr>
          </a:lstStyle>
          <a:p>
            <a:pPr lvl="0"/>
            <a:r>
              <a:rPr lang="en-US" dirty="0"/>
              <a:t>Add title</a:t>
            </a:r>
          </a:p>
        </p:txBody>
      </p:sp>
      <p:sp>
        <p:nvSpPr>
          <p:cNvPr id="49" name="Text Placeholder 10">
            <a:extLst>
              <a:ext uri="{FF2B5EF4-FFF2-40B4-BE49-F238E27FC236}">
                <a16:creationId xmlns:a16="http://schemas.microsoft.com/office/drawing/2014/main" id="{22B9C39F-D011-4AC3-A4D5-F61A1CB3650B}"/>
              </a:ext>
            </a:extLst>
          </p:cNvPr>
          <p:cNvSpPr>
            <a:spLocks noGrp="1"/>
          </p:cNvSpPr>
          <p:nvPr>
            <p:ph type="body" sz="quarter" idx="22" hasCustomPrompt="1"/>
          </p:nvPr>
        </p:nvSpPr>
        <p:spPr>
          <a:xfrm>
            <a:off x="3613801" y="2216293"/>
            <a:ext cx="1611892" cy="1151632"/>
          </a:xfrm>
          <a:prstGeom prst="rect">
            <a:avLst/>
          </a:prstGeom>
        </p:spPr>
        <p:txBody>
          <a:bodyPr anchor="ctr"/>
          <a:lstStyle>
            <a:lvl1pPr marL="0" indent="0" algn="ctr">
              <a:lnSpc>
                <a:spcPct val="100000"/>
              </a:lnSpc>
              <a:spcBef>
                <a:spcPts val="0"/>
              </a:spcBef>
              <a:buNone/>
              <a:defRPr sz="4000" cap="all" spc="400" baseline="0">
                <a:solidFill>
                  <a:schemeClr val="accent6">
                    <a:lumMod val="75000"/>
                  </a:schemeClr>
                </a:solidFill>
                <a:latin typeface="+mj-lt"/>
              </a:defRPr>
            </a:lvl1pPr>
          </a:lstStyle>
          <a:p>
            <a:pPr lvl="0"/>
            <a:r>
              <a:rPr lang="en-US" dirty="0"/>
              <a:t>Add title</a:t>
            </a:r>
          </a:p>
        </p:txBody>
      </p:sp>
      <p:sp>
        <p:nvSpPr>
          <p:cNvPr id="47" name="Text Placeholder 10">
            <a:extLst>
              <a:ext uri="{FF2B5EF4-FFF2-40B4-BE49-F238E27FC236}">
                <a16:creationId xmlns:a16="http://schemas.microsoft.com/office/drawing/2014/main" id="{4ACDF114-02BD-4A37-9BE7-AA8094B7CD20}"/>
              </a:ext>
            </a:extLst>
          </p:cNvPr>
          <p:cNvSpPr>
            <a:spLocks noGrp="1"/>
          </p:cNvSpPr>
          <p:nvPr>
            <p:ph type="body" sz="quarter" idx="23" hasCustomPrompt="1"/>
          </p:nvPr>
        </p:nvSpPr>
        <p:spPr>
          <a:xfrm>
            <a:off x="6297329" y="2216293"/>
            <a:ext cx="1611892" cy="1151632"/>
          </a:xfrm>
          <a:prstGeom prst="rect">
            <a:avLst/>
          </a:prstGeom>
        </p:spPr>
        <p:txBody>
          <a:bodyPr anchor="ctr"/>
          <a:lstStyle>
            <a:lvl1pPr marL="0" indent="0" algn="ctr">
              <a:lnSpc>
                <a:spcPct val="100000"/>
              </a:lnSpc>
              <a:spcBef>
                <a:spcPts val="0"/>
              </a:spcBef>
              <a:buNone/>
              <a:defRPr sz="4000" cap="all" spc="400" baseline="0">
                <a:solidFill>
                  <a:schemeClr val="accent1">
                    <a:lumMod val="50000"/>
                    <a:lumOff val="50000"/>
                  </a:schemeClr>
                </a:solidFill>
                <a:latin typeface="+mj-lt"/>
              </a:defRPr>
            </a:lvl1pPr>
          </a:lstStyle>
          <a:p>
            <a:pPr lvl="0"/>
            <a:r>
              <a:rPr lang="en-US" dirty="0"/>
              <a:t>Add title</a:t>
            </a:r>
          </a:p>
        </p:txBody>
      </p:sp>
      <p:sp>
        <p:nvSpPr>
          <p:cNvPr id="48" name="Text Placeholder 10">
            <a:extLst>
              <a:ext uri="{FF2B5EF4-FFF2-40B4-BE49-F238E27FC236}">
                <a16:creationId xmlns:a16="http://schemas.microsoft.com/office/drawing/2014/main" id="{E3852728-C736-414F-BEC0-31AB3A704D1D}"/>
              </a:ext>
            </a:extLst>
          </p:cNvPr>
          <p:cNvSpPr>
            <a:spLocks noGrp="1"/>
          </p:cNvSpPr>
          <p:nvPr>
            <p:ph type="body" sz="quarter" idx="24" hasCustomPrompt="1"/>
          </p:nvPr>
        </p:nvSpPr>
        <p:spPr>
          <a:xfrm>
            <a:off x="8980856" y="2216293"/>
            <a:ext cx="1611892" cy="1151632"/>
          </a:xfrm>
          <a:prstGeom prst="rect">
            <a:avLst/>
          </a:prstGeom>
        </p:spPr>
        <p:txBody>
          <a:bodyPr anchor="ctr"/>
          <a:lstStyle>
            <a:lvl1pPr marL="0" indent="0" algn="ctr">
              <a:lnSpc>
                <a:spcPct val="100000"/>
              </a:lnSpc>
              <a:spcBef>
                <a:spcPts val="0"/>
              </a:spcBef>
              <a:buNone/>
              <a:defRPr sz="4000" cap="all" spc="400" baseline="0">
                <a:solidFill>
                  <a:schemeClr val="accent3"/>
                </a:solidFill>
                <a:latin typeface="+mj-lt"/>
              </a:defRPr>
            </a:lvl1pPr>
          </a:lstStyle>
          <a:p>
            <a:pPr lvl="0"/>
            <a:r>
              <a:rPr lang="en-US" dirty="0"/>
              <a:t>Add title</a:t>
            </a:r>
          </a:p>
        </p:txBody>
      </p:sp>
      <p:sp>
        <p:nvSpPr>
          <p:cNvPr id="37" name="Text Placeholder 14">
            <a:extLst>
              <a:ext uri="{FF2B5EF4-FFF2-40B4-BE49-F238E27FC236}">
                <a16:creationId xmlns:a16="http://schemas.microsoft.com/office/drawing/2014/main" id="{6B731840-A0DA-423D-9AD1-D542C17BA99A}"/>
              </a:ext>
            </a:extLst>
          </p:cNvPr>
          <p:cNvSpPr>
            <a:spLocks noGrp="1"/>
          </p:cNvSpPr>
          <p:nvPr>
            <p:ph type="body" sz="quarter" idx="12" hasCustomPrompt="1"/>
          </p:nvPr>
        </p:nvSpPr>
        <p:spPr>
          <a:xfrm>
            <a:off x="545026" y="3927568"/>
            <a:ext cx="2382386" cy="613702"/>
          </a:xfrm>
          <a:prstGeom prst="rect">
            <a:avLst/>
          </a:prstGeom>
        </p:spPr>
        <p:txBody>
          <a:bodyPr anchor="b"/>
          <a:lstStyle>
            <a:lvl1pPr marL="0" indent="0" algn="ctr">
              <a:lnSpc>
                <a:spcPct val="100000"/>
              </a:lnSpc>
              <a:spcBef>
                <a:spcPts val="0"/>
              </a:spcBef>
              <a:spcAft>
                <a:spcPts val="0"/>
              </a:spcAft>
              <a:buNone/>
              <a:defRPr sz="1600" cap="none" spc="200" baseline="0">
                <a:solidFill>
                  <a:schemeClr val="accent5"/>
                </a:solidFill>
                <a:latin typeface="+mj-lt"/>
              </a:defRPr>
            </a:lvl1pPr>
          </a:lstStyle>
          <a:p>
            <a:pPr lvl="0"/>
            <a:r>
              <a:rPr lang="en-US" dirty="0"/>
              <a:t>Click to add title</a:t>
            </a:r>
          </a:p>
        </p:txBody>
      </p:sp>
      <p:sp>
        <p:nvSpPr>
          <p:cNvPr id="38" name="Text Placeholder 14">
            <a:extLst>
              <a:ext uri="{FF2B5EF4-FFF2-40B4-BE49-F238E27FC236}">
                <a16:creationId xmlns:a16="http://schemas.microsoft.com/office/drawing/2014/main" id="{1E47A2D3-1E75-488B-A7B8-CB951C8CFBF3}"/>
              </a:ext>
            </a:extLst>
          </p:cNvPr>
          <p:cNvSpPr>
            <a:spLocks noGrp="1"/>
          </p:cNvSpPr>
          <p:nvPr>
            <p:ph type="body" sz="quarter" idx="13" hasCustomPrompt="1"/>
          </p:nvPr>
        </p:nvSpPr>
        <p:spPr>
          <a:xfrm>
            <a:off x="545026" y="4519311"/>
            <a:ext cx="2382386" cy="857935"/>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39" name="Text Placeholder 14">
            <a:extLst>
              <a:ext uri="{FF2B5EF4-FFF2-40B4-BE49-F238E27FC236}">
                <a16:creationId xmlns:a16="http://schemas.microsoft.com/office/drawing/2014/main" id="{2D6ADA9B-155A-4D54-8FCB-993ADEDA7934}"/>
              </a:ext>
            </a:extLst>
          </p:cNvPr>
          <p:cNvSpPr>
            <a:spLocks noGrp="1"/>
          </p:cNvSpPr>
          <p:nvPr>
            <p:ph type="body" sz="quarter" idx="15" hasCustomPrompt="1"/>
          </p:nvPr>
        </p:nvSpPr>
        <p:spPr>
          <a:xfrm>
            <a:off x="3228554" y="3927568"/>
            <a:ext cx="2382386" cy="613702"/>
          </a:xfrm>
          <a:prstGeom prst="rect">
            <a:avLst/>
          </a:prstGeom>
        </p:spPr>
        <p:txBody>
          <a:bodyPr anchor="b"/>
          <a:lstStyle>
            <a:lvl1pPr marL="0" indent="0" algn="ctr">
              <a:lnSpc>
                <a:spcPct val="100000"/>
              </a:lnSpc>
              <a:spcBef>
                <a:spcPts val="0"/>
              </a:spcBef>
              <a:spcAft>
                <a:spcPts val="0"/>
              </a:spcAft>
              <a:buNone/>
              <a:defRPr sz="1600" cap="none" spc="200" baseline="0">
                <a:solidFill>
                  <a:schemeClr val="accent6">
                    <a:lumMod val="75000"/>
                  </a:schemeClr>
                </a:solidFill>
                <a:latin typeface="+mj-lt"/>
              </a:defRPr>
            </a:lvl1pPr>
          </a:lstStyle>
          <a:p>
            <a:pPr lvl="0"/>
            <a:r>
              <a:rPr lang="en-US" dirty="0"/>
              <a:t>Click to add title</a:t>
            </a:r>
          </a:p>
        </p:txBody>
      </p:sp>
      <p:sp>
        <p:nvSpPr>
          <p:cNvPr id="40" name="Text Placeholder 14">
            <a:extLst>
              <a:ext uri="{FF2B5EF4-FFF2-40B4-BE49-F238E27FC236}">
                <a16:creationId xmlns:a16="http://schemas.microsoft.com/office/drawing/2014/main" id="{EF3CF6C8-7D4D-4E50-B616-0431BD4830E4}"/>
              </a:ext>
            </a:extLst>
          </p:cNvPr>
          <p:cNvSpPr>
            <a:spLocks noGrp="1"/>
          </p:cNvSpPr>
          <p:nvPr>
            <p:ph type="body" sz="quarter" idx="16" hasCustomPrompt="1"/>
          </p:nvPr>
        </p:nvSpPr>
        <p:spPr>
          <a:xfrm>
            <a:off x="3228554" y="4519311"/>
            <a:ext cx="2382386" cy="857935"/>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1" name="Text Placeholder 14">
            <a:extLst>
              <a:ext uri="{FF2B5EF4-FFF2-40B4-BE49-F238E27FC236}">
                <a16:creationId xmlns:a16="http://schemas.microsoft.com/office/drawing/2014/main" id="{1CDF49FC-54E3-44AE-A97C-193A25AD6CB3}"/>
              </a:ext>
            </a:extLst>
          </p:cNvPr>
          <p:cNvSpPr>
            <a:spLocks noGrp="1"/>
          </p:cNvSpPr>
          <p:nvPr>
            <p:ph type="body" sz="quarter" idx="17" hasCustomPrompt="1"/>
          </p:nvPr>
        </p:nvSpPr>
        <p:spPr>
          <a:xfrm>
            <a:off x="5912082" y="3927568"/>
            <a:ext cx="2382386" cy="613702"/>
          </a:xfrm>
          <a:prstGeom prst="rect">
            <a:avLst/>
          </a:prstGeom>
        </p:spPr>
        <p:txBody>
          <a:bodyPr anchor="b"/>
          <a:lstStyle>
            <a:lvl1pPr marL="0" indent="0" algn="ctr">
              <a:lnSpc>
                <a:spcPct val="100000"/>
              </a:lnSpc>
              <a:spcBef>
                <a:spcPts val="0"/>
              </a:spcBef>
              <a:spcAft>
                <a:spcPts val="0"/>
              </a:spcAft>
              <a:buNone/>
              <a:defRPr sz="1600" cap="none" spc="200" baseline="0">
                <a:solidFill>
                  <a:schemeClr val="accent1">
                    <a:lumMod val="50000"/>
                    <a:lumOff val="50000"/>
                  </a:schemeClr>
                </a:solidFill>
                <a:latin typeface="+mj-lt"/>
              </a:defRPr>
            </a:lvl1pPr>
          </a:lstStyle>
          <a:p>
            <a:pPr lvl="0"/>
            <a:r>
              <a:rPr lang="en-US" dirty="0"/>
              <a:t>Click to add title</a:t>
            </a:r>
          </a:p>
        </p:txBody>
      </p:sp>
      <p:sp>
        <p:nvSpPr>
          <p:cNvPr id="42" name="Text Placeholder 14">
            <a:extLst>
              <a:ext uri="{FF2B5EF4-FFF2-40B4-BE49-F238E27FC236}">
                <a16:creationId xmlns:a16="http://schemas.microsoft.com/office/drawing/2014/main" id="{742DE5D9-5D04-4F7F-9F34-704818185832}"/>
              </a:ext>
            </a:extLst>
          </p:cNvPr>
          <p:cNvSpPr>
            <a:spLocks noGrp="1"/>
          </p:cNvSpPr>
          <p:nvPr>
            <p:ph type="body" sz="quarter" idx="18" hasCustomPrompt="1"/>
          </p:nvPr>
        </p:nvSpPr>
        <p:spPr>
          <a:xfrm>
            <a:off x="5912082" y="4519311"/>
            <a:ext cx="2382386" cy="857935"/>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3" name="Text Placeholder 14">
            <a:extLst>
              <a:ext uri="{FF2B5EF4-FFF2-40B4-BE49-F238E27FC236}">
                <a16:creationId xmlns:a16="http://schemas.microsoft.com/office/drawing/2014/main" id="{5F0B8140-B940-4531-9562-8D79015D9413}"/>
              </a:ext>
            </a:extLst>
          </p:cNvPr>
          <p:cNvSpPr>
            <a:spLocks noGrp="1"/>
          </p:cNvSpPr>
          <p:nvPr>
            <p:ph type="body" sz="quarter" idx="19" hasCustomPrompt="1"/>
          </p:nvPr>
        </p:nvSpPr>
        <p:spPr>
          <a:xfrm>
            <a:off x="8595609" y="3927568"/>
            <a:ext cx="2382386" cy="613702"/>
          </a:xfrm>
          <a:prstGeom prst="rect">
            <a:avLst/>
          </a:prstGeom>
        </p:spPr>
        <p:txBody>
          <a:bodyPr anchor="b"/>
          <a:lstStyle>
            <a:lvl1pPr marL="0" indent="0" algn="ctr">
              <a:lnSpc>
                <a:spcPct val="100000"/>
              </a:lnSpc>
              <a:spcBef>
                <a:spcPts val="0"/>
              </a:spcBef>
              <a:spcAft>
                <a:spcPts val="0"/>
              </a:spcAft>
              <a:buNone/>
              <a:defRPr sz="1600" cap="none" spc="200" baseline="0">
                <a:solidFill>
                  <a:schemeClr val="accent3"/>
                </a:solidFill>
                <a:latin typeface="+mj-lt"/>
              </a:defRPr>
            </a:lvl1pPr>
          </a:lstStyle>
          <a:p>
            <a:pPr lvl="0"/>
            <a:r>
              <a:rPr lang="en-US" dirty="0"/>
              <a:t>Click to add title</a:t>
            </a:r>
          </a:p>
        </p:txBody>
      </p:sp>
      <p:sp>
        <p:nvSpPr>
          <p:cNvPr id="44" name="Text Placeholder 14">
            <a:extLst>
              <a:ext uri="{FF2B5EF4-FFF2-40B4-BE49-F238E27FC236}">
                <a16:creationId xmlns:a16="http://schemas.microsoft.com/office/drawing/2014/main" id="{849CC034-065E-48F0-985D-B80C15200238}"/>
              </a:ext>
            </a:extLst>
          </p:cNvPr>
          <p:cNvSpPr>
            <a:spLocks noGrp="1"/>
          </p:cNvSpPr>
          <p:nvPr>
            <p:ph type="body" sz="quarter" idx="20" hasCustomPrompt="1"/>
          </p:nvPr>
        </p:nvSpPr>
        <p:spPr>
          <a:xfrm>
            <a:off x="8595609" y="4519311"/>
            <a:ext cx="2382386" cy="857935"/>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12" name="Footer Placeholder 15">
            <a:extLst>
              <a:ext uri="{FF2B5EF4-FFF2-40B4-BE49-F238E27FC236}">
                <a16:creationId xmlns:a16="http://schemas.microsoft.com/office/drawing/2014/main" id="{8035ED58-36EB-4147-BCAF-919ADD4DD583}"/>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a:t>balance </a:t>
            </a:r>
            <a:endParaRPr lang="en-US" dirty="0"/>
          </a:p>
        </p:txBody>
      </p:sp>
      <p:sp>
        <p:nvSpPr>
          <p:cNvPr id="13" name="Slide Number Placeholder 16">
            <a:extLst>
              <a:ext uri="{FF2B5EF4-FFF2-40B4-BE49-F238E27FC236}">
                <a16:creationId xmlns:a16="http://schemas.microsoft.com/office/drawing/2014/main" id="{7D46932B-0FD6-4226-B251-4B8154612142}"/>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4" name="Date Placeholder 14">
            <a:extLst>
              <a:ext uri="{FF2B5EF4-FFF2-40B4-BE49-F238E27FC236}">
                <a16:creationId xmlns:a16="http://schemas.microsoft.com/office/drawing/2014/main" id="{56763F7F-D8C0-4AC6-96D0-C445984C5CB1}"/>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a:t>01/01/24</a:t>
            </a:r>
            <a:endParaRPr lang="en-US" cap="all" dirty="0"/>
          </a:p>
        </p:txBody>
      </p:sp>
    </p:spTree>
    <p:extLst>
      <p:ext uri="{BB962C8B-B14F-4D97-AF65-F5344CB8AC3E}">
        <p14:creationId xmlns:p14="http://schemas.microsoft.com/office/powerpoint/2010/main" val="738281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pic>
        <p:nvPicPr>
          <p:cNvPr id="37" name="Graphic 36">
            <a:extLst>
              <a:ext uri="{FF2B5EF4-FFF2-40B4-BE49-F238E27FC236}">
                <a16:creationId xmlns:a16="http://schemas.microsoft.com/office/drawing/2014/main" id="{65AAE033-7EA4-4A87-A126-29FE4276451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31" name="Oval 30">
            <a:extLst>
              <a:ext uri="{FF2B5EF4-FFF2-40B4-BE49-F238E27FC236}">
                <a16:creationId xmlns:a16="http://schemas.microsoft.com/office/drawing/2014/main" id="{A5F6FE17-A48F-4A3E-8719-1DE83CD6B4C5}"/>
              </a:ext>
              <a:ext uri="{C183D7F6-B498-43B3-948B-1728B52AA6E4}">
                <adec:decorative xmlns:adec="http://schemas.microsoft.com/office/drawing/2017/decorative" val="1"/>
              </a:ext>
            </a:extLst>
          </p:cNvPr>
          <p:cNvSpPr/>
          <p:nvPr userDrawn="1"/>
        </p:nvSpPr>
        <p:spPr>
          <a:xfrm>
            <a:off x="7462048" y="1199853"/>
            <a:ext cx="3929901" cy="392990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FF73882-4B79-419D-89EE-4B7CED18D9E2}"/>
              </a:ext>
            </a:extLst>
          </p:cNvPr>
          <p:cNvSpPr>
            <a:spLocks noGrp="1"/>
          </p:cNvSpPr>
          <p:nvPr>
            <p:ph type="title" hasCustomPrompt="1"/>
          </p:nvPr>
        </p:nvSpPr>
        <p:spPr>
          <a:xfrm>
            <a:off x="1021623" y="2210810"/>
            <a:ext cx="4579970" cy="538038"/>
          </a:xfrm>
          <a:prstGeom prst="rect">
            <a:avLst/>
          </a:prstGeom>
        </p:spPr>
        <p:txBody>
          <a:bodyPr/>
          <a:lstStyle>
            <a:lvl1pPr>
              <a:defRPr sz="2800" cap="all" spc="400" baseline="0">
                <a:solidFill>
                  <a:schemeClr val="accent6"/>
                </a:solidFill>
              </a:defRPr>
            </a:lvl1pPr>
          </a:lstStyle>
          <a:p>
            <a:r>
              <a:rPr lang="en-US" dirty="0"/>
              <a:t>Click to add title</a:t>
            </a:r>
          </a:p>
        </p:txBody>
      </p:sp>
      <p:sp>
        <p:nvSpPr>
          <p:cNvPr id="26" name="Text Placeholder 25">
            <a:extLst>
              <a:ext uri="{FF2B5EF4-FFF2-40B4-BE49-F238E27FC236}">
                <a16:creationId xmlns:a16="http://schemas.microsoft.com/office/drawing/2014/main" id="{EF50E1F4-245D-4104-AFDB-25D35D7C5C07}"/>
              </a:ext>
            </a:extLst>
          </p:cNvPr>
          <p:cNvSpPr>
            <a:spLocks noGrp="1"/>
          </p:cNvSpPr>
          <p:nvPr>
            <p:ph type="body" sz="quarter" idx="12" hasCustomPrompt="1"/>
          </p:nvPr>
        </p:nvSpPr>
        <p:spPr>
          <a:xfrm>
            <a:off x="1034661" y="2747550"/>
            <a:ext cx="5309918" cy="2872039"/>
          </a:xfrm>
          <a:prstGeom prst="rect">
            <a:avLst/>
          </a:prstGeom>
        </p:spPr>
        <p:txBody>
          <a:bodyPr/>
          <a:lstStyle>
            <a:lvl1pPr marL="0" indent="0" algn="l">
              <a:lnSpc>
                <a:spcPct val="150000"/>
              </a:lnSpc>
              <a:spcBef>
                <a:spcPts val="0"/>
              </a:spcBef>
              <a:buNone/>
              <a:defRPr sz="1600">
                <a:solidFill>
                  <a:schemeClr val="bg1"/>
                </a:solidFill>
              </a:defRPr>
            </a:lvl1pPr>
          </a:lstStyle>
          <a:p>
            <a:pPr lvl="0"/>
            <a:r>
              <a:rPr lang="en-US" dirty="0"/>
              <a:t>Click to add text</a:t>
            </a:r>
          </a:p>
        </p:txBody>
      </p:sp>
      <p:sp>
        <p:nvSpPr>
          <p:cNvPr id="30" name="Picture Placeholder 29">
            <a:extLst>
              <a:ext uri="{FF2B5EF4-FFF2-40B4-BE49-F238E27FC236}">
                <a16:creationId xmlns:a16="http://schemas.microsoft.com/office/drawing/2014/main" id="{73A2FF74-415E-49BB-B2ED-E04C7B50BDE2}"/>
              </a:ext>
            </a:extLst>
          </p:cNvPr>
          <p:cNvSpPr>
            <a:spLocks noGrp="1"/>
          </p:cNvSpPr>
          <p:nvPr>
            <p:ph type="pic" sz="quarter" idx="13" hasCustomPrompt="1"/>
          </p:nvPr>
        </p:nvSpPr>
        <p:spPr>
          <a:xfrm>
            <a:off x="7663453" y="1433033"/>
            <a:ext cx="3527091" cy="3463540"/>
          </a:xfrm>
          <a:prstGeom prst="ellipse">
            <a:avLst/>
          </a:prstGeom>
        </p:spPr>
        <p:txBody>
          <a:bodyPr/>
          <a:lstStyle>
            <a:lvl1pPr marL="0" indent="0" algn="ctr">
              <a:buFont typeface="+mj-lt"/>
              <a:buNone/>
              <a:defRPr>
                <a:solidFill>
                  <a:schemeClr val="bg1"/>
                </a:solidFill>
              </a:defRPr>
            </a:lvl1pPr>
          </a:lstStyle>
          <a:p>
            <a:r>
              <a:rPr lang="en-US" dirty="0"/>
              <a:t>Click to add photo</a:t>
            </a:r>
          </a:p>
        </p:txBody>
      </p:sp>
      <p:sp>
        <p:nvSpPr>
          <p:cNvPr id="20" name="Footer Placeholder 15">
            <a:extLst>
              <a:ext uri="{FF2B5EF4-FFF2-40B4-BE49-F238E27FC236}">
                <a16:creationId xmlns:a16="http://schemas.microsoft.com/office/drawing/2014/main" id="{1847553A-14C8-45EB-88C7-05CE63B7E34D}"/>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effectLst>
                  <a:outerShdw blurRad="38100" dist="38100" dir="2700000" algn="tl">
                    <a:srgbClr val="000000">
                      <a:alpha val="43137"/>
                    </a:srgbClr>
                  </a:outerShdw>
                </a:effectLst>
                <a:latin typeface="+mj-lt"/>
              </a:defRPr>
            </a:lvl1pPr>
          </a:lstStyle>
          <a:p>
            <a:r>
              <a:rPr lang="en-US"/>
              <a:t>balance </a:t>
            </a:r>
            <a:endParaRPr lang="en-US" dirty="0"/>
          </a:p>
        </p:txBody>
      </p:sp>
      <p:sp>
        <p:nvSpPr>
          <p:cNvPr id="21" name="Slide Number Placeholder 16">
            <a:extLst>
              <a:ext uri="{FF2B5EF4-FFF2-40B4-BE49-F238E27FC236}">
                <a16:creationId xmlns:a16="http://schemas.microsoft.com/office/drawing/2014/main" id="{E7FABA93-7D08-4CFE-B3A8-D44B1A0F3656}"/>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effectLst>
                  <a:outerShdw blurRad="38100" dist="38100" dir="2700000" algn="tl">
                    <a:srgbClr val="000000">
                      <a:alpha val="43137"/>
                    </a:srgbClr>
                  </a:outerShdw>
                </a:effectLst>
                <a:latin typeface="+mn-lt"/>
              </a:defRPr>
            </a:lvl1pPr>
          </a:lstStyle>
          <a:p>
            <a:pPr>
              <a:defRPr/>
            </a:pPr>
            <a:fld id="{8D1FC6F8-0BCD-47E9-9C64-690771D9C143}" type="slidenum">
              <a:rPr lang="en-US" smtClean="0"/>
              <a:pPr>
                <a:defRPr/>
              </a:pPr>
              <a:t>‹#›</a:t>
            </a:fld>
            <a:endParaRPr lang="en-US" dirty="0"/>
          </a:p>
        </p:txBody>
      </p:sp>
      <p:sp>
        <p:nvSpPr>
          <p:cNvPr id="22" name="Date Placeholder 14">
            <a:extLst>
              <a:ext uri="{FF2B5EF4-FFF2-40B4-BE49-F238E27FC236}">
                <a16:creationId xmlns:a16="http://schemas.microsoft.com/office/drawing/2014/main" id="{FBD26C03-0B97-464A-A39C-A1F339DBAC8B}"/>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effectLst>
                  <a:outerShdw blurRad="38100" dist="38100" dir="2700000" algn="tl">
                    <a:srgbClr val="000000">
                      <a:alpha val="43137"/>
                    </a:srgbClr>
                  </a:outerShdw>
                </a:effectLst>
                <a:latin typeface="+mj-lt"/>
              </a:defRPr>
            </a:lvl1pPr>
          </a:lstStyle>
          <a:p>
            <a:pPr>
              <a:defRPr/>
            </a:pPr>
            <a:r>
              <a:rPr lang="en-US" cap="all"/>
              <a:t>01/01/24</a:t>
            </a:r>
            <a:endParaRPr lang="en-US" cap="all" dirty="0"/>
          </a:p>
        </p:txBody>
      </p:sp>
    </p:spTree>
    <p:extLst>
      <p:ext uri="{BB962C8B-B14F-4D97-AF65-F5344CB8AC3E}">
        <p14:creationId xmlns:p14="http://schemas.microsoft.com/office/powerpoint/2010/main" val="22609222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03BA4599-9856-44E7-A2B6-2354614AF73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A7B14DA-64F0-4FA7-9A51-F4DB18154D7E}"/>
              </a:ext>
            </a:extLst>
          </p:cNvPr>
          <p:cNvSpPr>
            <a:spLocks noGrp="1"/>
          </p:cNvSpPr>
          <p:nvPr>
            <p:ph type="title" hasCustomPrompt="1"/>
          </p:nvPr>
        </p:nvSpPr>
        <p:spPr>
          <a:xfrm>
            <a:off x="5679441" y="1259911"/>
            <a:ext cx="5124189" cy="492302"/>
          </a:xfrm>
          <a:prstGeom prst="rect">
            <a:avLst/>
          </a:prstGeom>
        </p:spPr>
        <p:txBody>
          <a:bodyPr/>
          <a:lstStyle>
            <a:lvl1pPr>
              <a:defRPr sz="2800" cap="all" spc="400" baseline="0">
                <a:solidFill>
                  <a:schemeClr val="accent6"/>
                </a:solidFill>
              </a:defRPr>
            </a:lvl1pPr>
          </a:lstStyle>
          <a:p>
            <a:r>
              <a:rPr lang="en-US" dirty="0"/>
              <a:t>Click to add title</a:t>
            </a:r>
          </a:p>
        </p:txBody>
      </p:sp>
      <p:sp>
        <p:nvSpPr>
          <p:cNvPr id="17" name="Text Placeholder 14">
            <a:extLst>
              <a:ext uri="{FF2B5EF4-FFF2-40B4-BE49-F238E27FC236}">
                <a16:creationId xmlns:a16="http://schemas.microsoft.com/office/drawing/2014/main" id="{DC4C8188-3DF6-4730-A43A-B789F03449DA}"/>
              </a:ext>
            </a:extLst>
          </p:cNvPr>
          <p:cNvSpPr>
            <a:spLocks noGrp="1"/>
          </p:cNvSpPr>
          <p:nvPr>
            <p:ph type="body" sz="quarter" idx="14" hasCustomPrompt="1"/>
          </p:nvPr>
        </p:nvSpPr>
        <p:spPr>
          <a:xfrm>
            <a:off x="5679441" y="1752212"/>
            <a:ext cx="4856479" cy="2413388"/>
          </a:xfrm>
          <a:prstGeom prst="rect">
            <a:avLst/>
          </a:prstGeom>
        </p:spPr>
        <p:txBody>
          <a:bodyPr/>
          <a:lstStyle>
            <a:lvl1pPr marL="0" indent="0">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13" name="Footer Placeholder 15">
            <a:extLst>
              <a:ext uri="{FF2B5EF4-FFF2-40B4-BE49-F238E27FC236}">
                <a16:creationId xmlns:a16="http://schemas.microsoft.com/office/drawing/2014/main" id="{E06D1BDE-6908-49BA-9900-53DFFF4B1E1B}"/>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a:t>balance </a:t>
            </a:r>
            <a:endParaRPr lang="en-US" dirty="0"/>
          </a:p>
        </p:txBody>
      </p:sp>
      <p:sp>
        <p:nvSpPr>
          <p:cNvPr id="14" name="Slide Number Placeholder 16">
            <a:extLst>
              <a:ext uri="{FF2B5EF4-FFF2-40B4-BE49-F238E27FC236}">
                <a16:creationId xmlns:a16="http://schemas.microsoft.com/office/drawing/2014/main" id="{1C3470F5-DE33-49A4-AE82-D8EA10A4FC5F}"/>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5" name="Date Placeholder 14">
            <a:extLst>
              <a:ext uri="{FF2B5EF4-FFF2-40B4-BE49-F238E27FC236}">
                <a16:creationId xmlns:a16="http://schemas.microsoft.com/office/drawing/2014/main" id="{63DCFC99-67D1-468A-8498-B3C1C90B4CF3}"/>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a:t>01/01/24</a:t>
            </a:r>
            <a:endParaRPr lang="en-US" cap="all" dirty="0"/>
          </a:p>
        </p:txBody>
      </p:sp>
    </p:spTree>
    <p:extLst>
      <p:ext uri="{BB962C8B-B14F-4D97-AF65-F5344CB8AC3E}">
        <p14:creationId xmlns:p14="http://schemas.microsoft.com/office/powerpoint/2010/main" val="18344077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E551AED-617A-4A51-AA8F-586F3703B7F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60DB23A-E569-444D-8607-FD404EECF3BA}"/>
              </a:ext>
            </a:extLst>
          </p:cNvPr>
          <p:cNvSpPr>
            <a:spLocks noGrp="1"/>
          </p:cNvSpPr>
          <p:nvPr>
            <p:ph type="title" hasCustomPrompt="1"/>
          </p:nvPr>
        </p:nvSpPr>
        <p:spPr>
          <a:xfrm>
            <a:off x="1026850" y="563671"/>
            <a:ext cx="4989629" cy="2387771"/>
          </a:xfrm>
          <a:prstGeom prst="rect">
            <a:avLst/>
          </a:prstGeom>
        </p:spPr>
        <p:txBody>
          <a:bodyPr anchor="b"/>
          <a:lstStyle>
            <a:lvl1pPr algn="ctr">
              <a:defRPr sz="4800" cap="all" spc="400" baseline="0">
                <a:solidFill>
                  <a:schemeClr val="accent6"/>
                </a:solidFill>
              </a:defRPr>
            </a:lvl1pPr>
          </a:lstStyle>
          <a:p>
            <a:r>
              <a:rPr lang="en-US" dirty="0"/>
              <a:t>Click to add title</a:t>
            </a:r>
          </a:p>
        </p:txBody>
      </p:sp>
      <p:sp>
        <p:nvSpPr>
          <p:cNvPr id="10" name="Text Placeholder 13">
            <a:extLst>
              <a:ext uri="{FF2B5EF4-FFF2-40B4-BE49-F238E27FC236}">
                <a16:creationId xmlns:a16="http://schemas.microsoft.com/office/drawing/2014/main" id="{72B0D3D1-FC7B-43D5-B514-082D63A90ED1}"/>
              </a:ext>
            </a:extLst>
          </p:cNvPr>
          <p:cNvSpPr>
            <a:spLocks noGrp="1"/>
          </p:cNvSpPr>
          <p:nvPr>
            <p:ph type="body" sz="quarter" idx="12" hasCustomPrompt="1"/>
          </p:nvPr>
        </p:nvSpPr>
        <p:spPr>
          <a:xfrm>
            <a:off x="1026852" y="3531676"/>
            <a:ext cx="4989628" cy="1756576"/>
          </a:xfrm>
          <a:prstGeom prst="rect">
            <a:avLst/>
          </a:prstGeom>
        </p:spPr>
        <p:txBody>
          <a:bodyPr>
            <a:normAutofit/>
          </a:bodyPr>
          <a:lstStyle>
            <a:lvl1pPr marL="0" indent="0" algn="ctr">
              <a:lnSpc>
                <a:spcPct val="150000"/>
              </a:lnSpc>
              <a:spcBef>
                <a:spcPts val="0"/>
              </a:spcBef>
              <a:buNone/>
              <a:defRPr sz="1800" i="0">
                <a:solidFill>
                  <a:schemeClr val="bg1"/>
                </a:solidFill>
              </a:defRPr>
            </a:lvl1pPr>
          </a:lstStyle>
          <a:p>
            <a:pPr lvl="0"/>
            <a:r>
              <a:rPr lang="en-US" dirty="0"/>
              <a:t>Click to add subtitle</a:t>
            </a:r>
          </a:p>
        </p:txBody>
      </p:sp>
      <p:sp>
        <p:nvSpPr>
          <p:cNvPr id="12" name="Footer Placeholder 15">
            <a:extLst>
              <a:ext uri="{FF2B5EF4-FFF2-40B4-BE49-F238E27FC236}">
                <a16:creationId xmlns:a16="http://schemas.microsoft.com/office/drawing/2014/main" id="{CC2E4653-FDDE-4AC5-A23D-4269479ADCAE}"/>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effectLst>
                  <a:outerShdw blurRad="38100" dist="38100" dir="2700000" algn="tl">
                    <a:srgbClr val="000000">
                      <a:alpha val="43137"/>
                    </a:srgbClr>
                  </a:outerShdw>
                </a:effectLst>
                <a:latin typeface="+mj-lt"/>
              </a:defRPr>
            </a:lvl1pPr>
          </a:lstStyle>
          <a:p>
            <a:r>
              <a:rPr lang="en-US"/>
              <a:t>balance </a:t>
            </a:r>
            <a:endParaRPr lang="en-US" dirty="0"/>
          </a:p>
        </p:txBody>
      </p:sp>
      <p:sp>
        <p:nvSpPr>
          <p:cNvPr id="13" name="Slide Number Placeholder 16">
            <a:extLst>
              <a:ext uri="{FF2B5EF4-FFF2-40B4-BE49-F238E27FC236}">
                <a16:creationId xmlns:a16="http://schemas.microsoft.com/office/drawing/2014/main" id="{C3F5CE00-2FB1-4930-8D2C-DB4DFDB2FD40}"/>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effectLst>
                  <a:outerShdw blurRad="38100" dist="38100" dir="2700000" algn="tl">
                    <a:srgbClr val="000000">
                      <a:alpha val="43137"/>
                    </a:srgbClr>
                  </a:outerShdw>
                </a:effectLst>
                <a:latin typeface="+mn-lt"/>
              </a:defRPr>
            </a:lvl1pPr>
          </a:lstStyle>
          <a:p>
            <a:pPr>
              <a:defRPr/>
            </a:pPr>
            <a:fld id="{8D1FC6F8-0BCD-47E9-9C64-690771D9C143}" type="slidenum">
              <a:rPr lang="en-US" smtClean="0"/>
              <a:pPr>
                <a:defRPr/>
              </a:pPr>
              <a:t>‹#›</a:t>
            </a:fld>
            <a:endParaRPr lang="en-US" dirty="0"/>
          </a:p>
        </p:txBody>
      </p:sp>
      <p:sp>
        <p:nvSpPr>
          <p:cNvPr id="14" name="Date Placeholder 14">
            <a:extLst>
              <a:ext uri="{FF2B5EF4-FFF2-40B4-BE49-F238E27FC236}">
                <a16:creationId xmlns:a16="http://schemas.microsoft.com/office/drawing/2014/main" id="{2CEBC169-C2E2-4153-8A08-6B982C0D542B}"/>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effectLst>
                  <a:outerShdw blurRad="38100" dist="38100" dir="2700000" algn="tl">
                    <a:srgbClr val="000000">
                      <a:alpha val="43137"/>
                    </a:srgbClr>
                  </a:outerShdw>
                </a:effectLst>
                <a:latin typeface="+mj-lt"/>
              </a:defRPr>
            </a:lvl1pPr>
          </a:lstStyle>
          <a:p>
            <a:pPr>
              <a:defRPr/>
            </a:pPr>
            <a:r>
              <a:rPr lang="en-US" cap="all"/>
              <a:t>01/01/24</a:t>
            </a:r>
            <a:endParaRPr lang="en-US" cap="all" dirty="0"/>
          </a:p>
        </p:txBody>
      </p:sp>
    </p:spTree>
    <p:extLst>
      <p:ext uri="{BB962C8B-B14F-4D97-AF65-F5344CB8AC3E}">
        <p14:creationId xmlns:p14="http://schemas.microsoft.com/office/powerpoint/2010/main" val="798880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C80EFA4-265B-48D2-AE72-8585EEED648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9C648289-A550-4F4F-96C8-3D82FCE94245}"/>
              </a:ext>
            </a:extLst>
          </p:cNvPr>
          <p:cNvSpPr>
            <a:spLocks noGrp="1"/>
          </p:cNvSpPr>
          <p:nvPr>
            <p:ph type="title" hasCustomPrompt="1"/>
          </p:nvPr>
        </p:nvSpPr>
        <p:spPr>
          <a:xfrm>
            <a:off x="4187069" y="695093"/>
            <a:ext cx="4919354" cy="667498"/>
          </a:xfrm>
          <a:prstGeom prst="rect">
            <a:avLst/>
          </a:prstGeom>
        </p:spPr>
        <p:txBody>
          <a:bodyPr/>
          <a:lstStyle>
            <a:lvl1pPr>
              <a:defRPr sz="2800" cap="all" spc="400" baseline="0">
                <a:solidFill>
                  <a:schemeClr val="bg1"/>
                </a:solidFill>
              </a:defRPr>
            </a:lvl1pPr>
          </a:lstStyle>
          <a:p>
            <a:r>
              <a:rPr lang="en-US" dirty="0"/>
              <a:t>Click to add title</a:t>
            </a:r>
          </a:p>
        </p:txBody>
      </p:sp>
      <p:sp>
        <p:nvSpPr>
          <p:cNvPr id="26" name="Text Placeholder 14">
            <a:extLst>
              <a:ext uri="{FF2B5EF4-FFF2-40B4-BE49-F238E27FC236}">
                <a16:creationId xmlns:a16="http://schemas.microsoft.com/office/drawing/2014/main" id="{33EEFC4F-DE64-450E-9DD5-65D08E123C22}"/>
              </a:ext>
            </a:extLst>
          </p:cNvPr>
          <p:cNvSpPr>
            <a:spLocks noGrp="1"/>
          </p:cNvSpPr>
          <p:nvPr>
            <p:ph type="body" sz="quarter" idx="22" hasCustomPrompt="1"/>
          </p:nvPr>
        </p:nvSpPr>
        <p:spPr>
          <a:xfrm>
            <a:off x="4199594" y="1873815"/>
            <a:ext cx="2556579" cy="365125"/>
          </a:xfrm>
          <a:prstGeom prst="rect">
            <a:avLst/>
          </a:prstGeom>
        </p:spPr>
        <p:txBody>
          <a:bodyPr/>
          <a:lstStyle>
            <a:lvl1pPr marL="0" indent="0">
              <a:buNone/>
              <a:defRPr sz="1600" cap="none" spc="200" baseline="0">
                <a:solidFill>
                  <a:schemeClr val="accent6"/>
                </a:solidFill>
                <a:latin typeface="+mj-lt"/>
              </a:defRPr>
            </a:lvl1pPr>
          </a:lstStyle>
          <a:p>
            <a:pPr lvl="0"/>
            <a:r>
              <a:rPr lang="en-US" dirty="0"/>
              <a:t>Click to add title</a:t>
            </a:r>
          </a:p>
        </p:txBody>
      </p:sp>
      <p:sp>
        <p:nvSpPr>
          <p:cNvPr id="18" name="Text Placeholder 14">
            <a:extLst>
              <a:ext uri="{FF2B5EF4-FFF2-40B4-BE49-F238E27FC236}">
                <a16:creationId xmlns:a16="http://schemas.microsoft.com/office/drawing/2014/main" id="{38C58F5B-7BA2-42E8-B66A-4561678ADDC4}"/>
              </a:ext>
            </a:extLst>
          </p:cNvPr>
          <p:cNvSpPr>
            <a:spLocks noGrp="1"/>
          </p:cNvSpPr>
          <p:nvPr>
            <p:ph type="body" sz="quarter" idx="15" hasCustomPrompt="1"/>
          </p:nvPr>
        </p:nvSpPr>
        <p:spPr>
          <a:xfrm>
            <a:off x="4199595" y="2178444"/>
            <a:ext cx="2556579" cy="1328236"/>
          </a:xfrm>
          <a:prstGeom prst="rect">
            <a:avLst/>
          </a:prstGeom>
        </p:spPr>
        <p:txBody>
          <a:bodyPr/>
          <a:lstStyle>
            <a:lvl1pPr marL="0" indent="0">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15" name="Text Placeholder 14">
            <a:extLst>
              <a:ext uri="{FF2B5EF4-FFF2-40B4-BE49-F238E27FC236}">
                <a16:creationId xmlns:a16="http://schemas.microsoft.com/office/drawing/2014/main" id="{66743AAE-DD8A-4954-B033-100DF6D97554}"/>
              </a:ext>
            </a:extLst>
          </p:cNvPr>
          <p:cNvSpPr>
            <a:spLocks noGrp="1"/>
          </p:cNvSpPr>
          <p:nvPr>
            <p:ph type="body" sz="quarter" idx="12" hasCustomPrompt="1"/>
          </p:nvPr>
        </p:nvSpPr>
        <p:spPr>
          <a:xfrm>
            <a:off x="7538997" y="1873815"/>
            <a:ext cx="2556578" cy="365125"/>
          </a:xfrm>
          <a:prstGeom prst="rect">
            <a:avLst/>
          </a:prstGeom>
        </p:spPr>
        <p:txBody>
          <a:bodyPr/>
          <a:lstStyle>
            <a:lvl1pPr marL="0" indent="0">
              <a:buNone/>
              <a:defRPr sz="1600" cap="none" spc="200" baseline="0">
                <a:solidFill>
                  <a:schemeClr val="accent6"/>
                </a:solidFill>
                <a:latin typeface="+mj-lt"/>
              </a:defRPr>
            </a:lvl1pPr>
          </a:lstStyle>
          <a:p>
            <a:pPr lvl="0"/>
            <a:r>
              <a:rPr lang="en-US" dirty="0"/>
              <a:t>Click to add title</a:t>
            </a:r>
          </a:p>
        </p:txBody>
      </p:sp>
      <p:sp>
        <p:nvSpPr>
          <p:cNvPr id="16" name="Text Placeholder 14">
            <a:extLst>
              <a:ext uri="{FF2B5EF4-FFF2-40B4-BE49-F238E27FC236}">
                <a16:creationId xmlns:a16="http://schemas.microsoft.com/office/drawing/2014/main" id="{B7B5D3C5-66A2-486B-9B1D-A7075D150C27}"/>
              </a:ext>
            </a:extLst>
          </p:cNvPr>
          <p:cNvSpPr>
            <a:spLocks noGrp="1"/>
          </p:cNvSpPr>
          <p:nvPr>
            <p:ph type="body" sz="quarter" idx="13" hasCustomPrompt="1"/>
          </p:nvPr>
        </p:nvSpPr>
        <p:spPr>
          <a:xfrm>
            <a:off x="7538997" y="2178444"/>
            <a:ext cx="2556578" cy="1291081"/>
          </a:xfrm>
          <a:prstGeom prst="rect">
            <a:avLst/>
          </a:prstGeom>
        </p:spPr>
        <p:txBody>
          <a:bodyPr/>
          <a:lstStyle>
            <a:lvl1pPr marL="0" indent="0">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30" name="Text Placeholder 14">
            <a:extLst>
              <a:ext uri="{FF2B5EF4-FFF2-40B4-BE49-F238E27FC236}">
                <a16:creationId xmlns:a16="http://schemas.microsoft.com/office/drawing/2014/main" id="{AD063EDB-47FD-44F8-9344-12CBC2AE0B77}"/>
              </a:ext>
            </a:extLst>
          </p:cNvPr>
          <p:cNvSpPr>
            <a:spLocks noGrp="1"/>
          </p:cNvSpPr>
          <p:nvPr>
            <p:ph type="body" sz="quarter" idx="24" hasCustomPrompt="1"/>
          </p:nvPr>
        </p:nvSpPr>
        <p:spPr>
          <a:xfrm>
            <a:off x="4199595" y="4071261"/>
            <a:ext cx="2556577" cy="365125"/>
          </a:xfrm>
          <a:prstGeom prst="rect">
            <a:avLst/>
          </a:prstGeom>
        </p:spPr>
        <p:txBody>
          <a:bodyPr/>
          <a:lstStyle>
            <a:lvl1pPr marL="0" indent="0">
              <a:buNone/>
              <a:defRPr sz="1600" cap="none" spc="200" baseline="0">
                <a:solidFill>
                  <a:schemeClr val="accent6"/>
                </a:solidFill>
                <a:latin typeface="+mj-lt"/>
              </a:defRPr>
            </a:lvl1pPr>
          </a:lstStyle>
          <a:p>
            <a:pPr lvl="0"/>
            <a:r>
              <a:rPr lang="en-US" dirty="0"/>
              <a:t>Click to add title</a:t>
            </a:r>
          </a:p>
        </p:txBody>
      </p:sp>
      <p:sp>
        <p:nvSpPr>
          <p:cNvPr id="22" name="Text Placeholder 14">
            <a:extLst>
              <a:ext uri="{FF2B5EF4-FFF2-40B4-BE49-F238E27FC236}">
                <a16:creationId xmlns:a16="http://schemas.microsoft.com/office/drawing/2014/main" id="{94586DE3-CDE9-4337-A49D-C1031595E36F}"/>
              </a:ext>
            </a:extLst>
          </p:cNvPr>
          <p:cNvSpPr>
            <a:spLocks noGrp="1"/>
          </p:cNvSpPr>
          <p:nvPr>
            <p:ph type="body" sz="quarter" idx="19" hasCustomPrompt="1"/>
          </p:nvPr>
        </p:nvSpPr>
        <p:spPr>
          <a:xfrm>
            <a:off x="4199596" y="4383943"/>
            <a:ext cx="2556577" cy="1328236"/>
          </a:xfrm>
          <a:prstGeom prst="rect">
            <a:avLst/>
          </a:prstGeom>
        </p:spPr>
        <p:txBody>
          <a:bodyPr/>
          <a:lstStyle>
            <a:lvl1pPr marL="0" indent="0">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29" name="Text Placeholder 14">
            <a:extLst>
              <a:ext uri="{FF2B5EF4-FFF2-40B4-BE49-F238E27FC236}">
                <a16:creationId xmlns:a16="http://schemas.microsoft.com/office/drawing/2014/main" id="{64F0745D-06FC-4840-B9DF-3176DEDA6F67}"/>
              </a:ext>
            </a:extLst>
          </p:cNvPr>
          <p:cNvSpPr>
            <a:spLocks noGrp="1"/>
          </p:cNvSpPr>
          <p:nvPr>
            <p:ph type="body" sz="quarter" idx="23" hasCustomPrompt="1"/>
          </p:nvPr>
        </p:nvSpPr>
        <p:spPr>
          <a:xfrm>
            <a:off x="7538997" y="4071261"/>
            <a:ext cx="2556578" cy="365125"/>
          </a:xfrm>
          <a:prstGeom prst="rect">
            <a:avLst/>
          </a:prstGeom>
        </p:spPr>
        <p:txBody>
          <a:bodyPr/>
          <a:lstStyle>
            <a:lvl1pPr marL="0" indent="0">
              <a:buNone/>
              <a:defRPr sz="1600" cap="none" spc="200" baseline="0">
                <a:solidFill>
                  <a:schemeClr val="accent6"/>
                </a:solidFill>
                <a:latin typeface="+mj-lt"/>
              </a:defRPr>
            </a:lvl1pPr>
          </a:lstStyle>
          <a:p>
            <a:pPr lvl="0"/>
            <a:r>
              <a:rPr lang="en-US" dirty="0"/>
              <a:t>Click to add title</a:t>
            </a:r>
          </a:p>
        </p:txBody>
      </p:sp>
      <p:sp>
        <p:nvSpPr>
          <p:cNvPr id="20" name="Text Placeholder 14">
            <a:extLst>
              <a:ext uri="{FF2B5EF4-FFF2-40B4-BE49-F238E27FC236}">
                <a16:creationId xmlns:a16="http://schemas.microsoft.com/office/drawing/2014/main" id="{F29A1EC1-1F01-46ED-BF67-15FE9E12068C}"/>
              </a:ext>
            </a:extLst>
          </p:cNvPr>
          <p:cNvSpPr>
            <a:spLocks noGrp="1"/>
          </p:cNvSpPr>
          <p:nvPr>
            <p:ph type="body" sz="quarter" idx="17" hasCustomPrompt="1"/>
          </p:nvPr>
        </p:nvSpPr>
        <p:spPr>
          <a:xfrm>
            <a:off x="7538997" y="4375890"/>
            <a:ext cx="2556578" cy="1291081"/>
          </a:xfrm>
          <a:prstGeom prst="rect">
            <a:avLst/>
          </a:prstGeom>
        </p:spPr>
        <p:txBody>
          <a:bodyPr/>
          <a:lstStyle>
            <a:lvl1pPr marL="0" indent="0">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41" name="Footer Placeholder 15">
            <a:extLst>
              <a:ext uri="{FF2B5EF4-FFF2-40B4-BE49-F238E27FC236}">
                <a16:creationId xmlns:a16="http://schemas.microsoft.com/office/drawing/2014/main" id="{B2A74AF7-DFFE-4795-8CF0-8C90F6C3E5D7}"/>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a:t>balance </a:t>
            </a:r>
            <a:endParaRPr lang="en-US" dirty="0"/>
          </a:p>
        </p:txBody>
      </p:sp>
      <p:sp>
        <p:nvSpPr>
          <p:cNvPr id="42" name="Slide Number Placeholder 16">
            <a:extLst>
              <a:ext uri="{FF2B5EF4-FFF2-40B4-BE49-F238E27FC236}">
                <a16:creationId xmlns:a16="http://schemas.microsoft.com/office/drawing/2014/main" id="{13F4D90B-645E-4CFF-8AA0-91C269845FBC}"/>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43" name="Date Placeholder 14">
            <a:extLst>
              <a:ext uri="{FF2B5EF4-FFF2-40B4-BE49-F238E27FC236}">
                <a16:creationId xmlns:a16="http://schemas.microsoft.com/office/drawing/2014/main" id="{21EA3114-5B31-47ED-9AB6-EE59E580379D}"/>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a:t>01/01/24</a:t>
            </a:r>
            <a:endParaRPr lang="en-US" cap="all" dirty="0"/>
          </a:p>
        </p:txBody>
      </p:sp>
    </p:spTree>
    <p:extLst>
      <p:ext uri="{BB962C8B-B14F-4D97-AF65-F5344CB8AC3E}">
        <p14:creationId xmlns:p14="http://schemas.microsoft.com/office/powerpoint/2010/main" val="2074144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6D81B66-9FC1-4E48-808B-98B1726D470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11" name="Title 10">
            <a:extLst>
              <a:ext uri="{FF2B5EF4-FFF2-40B4-BE49-F238E27FC236}">
                <a16:creationId xmlns:a16="http://schemas.microsoft.com/office/drawing/2014/main" id="{747F51C0-908A-420C-B5BC-5685D0E95231}"/>
              </a:ext>
            </a:extLst>
          </p:cNvPr>
          <p:cNvSpPr>
            <a:spLocks noGrp="1"/>
          </p:cNvSpPr>
          <p:nvPr>
            <p:ph type="title" hasCustomPrompt="1"/>
          </p:nvPr>
        </p:nvSpPr>
        <p:spPr>
          <a:xfrm>
            <a:off x="3509716" y="1823625"/>
            <a:ext cx="4719884" cy="580030"/>
          </a:xfrm>
          <a:prstGeom prst="rect">
            <a:avLst/>
          </a:prstGeom>
        </p:spPr>
        <p:txBody>
          <a:bodyPr/>
          <a:lstStyle>
            <a:lvl1pPr algn="ctr">
              <a:defRPr sz="2800" cap="all" spc="400" baseline="0">
                <a:solidFill>
                  <a:schemeClr val="bg1"/>
                </a:solidFill>
              </a:defRPr>
            </a:lvl1pPr>
          </a:lstStyle>
          <a:p>
            <a:r>
              <a:rPr lang="en-US" dirty="0"/>
              <a:t>Click to add title</a:t>
            </a:r>
          </a:p>
        </p:txBody>
      </p:sp>
      <p:sp>
        <p:nvSpPr>
          <p:cNvPr id="26" name="Text Placeholder 14">
            <a:extLst>
              <a:ext uri="{FF2B5EF4-FFF2-40B4-BE49-F238E27FC236}">
                <a16:creationId xmlns:a16="http://schemas.microsoft.com/office/drawing/2014/main" id="{4F835D01-B0D4-49D8-B947-C2062305C5C5}"/>
              </a:ext>
            </a:extLst>
          </p:cNvPr>
          <p:cNvSpPr>
            <a:spLocks noGrp="1"/>
          </p:cNvSpPr>
          <p:nvPr>
            <p:ph type="body" sz="quarter" idx="12" hasCustomPrompt="1"/>
          </p:nvPr>
        </p:nvSpPr>
        <p:spPr>
          <a:xfrm>
            <a:off x="379005" y="4230943"/>
            <a:ext cx="2640803"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27" name="Text Placeholder 14">
            <a:extLst>
              <a:ext uri="{FF2B5EF4-FFF2-40B4-BE49-F238E27FC236}">
                <a16:creationId xmlns:a16="http://schemas.microsoft.com/office/drawing/2014/main" id="{0B4ACDBA-7606-44B8-B1E1-C4750F89525F}"/>
              </a:ext>
            </a:extLst>
          </p:cNvPr>
          <p:cNvSpPr>
            <a:spLocks noGrp="1"/>
          </p:cNvSpPr>
          <p:nvPr>
            <p:ph type="body" sz="quarter" idx="13" hasCustomPrompt="1"/>
          </p:nvPr>
        </p:nvSpPr>
        <p:spPr>
          <a:xfrm>
            <a:off x="379005" y="4546458"/>
            <a:ext cx="2640803" cy="1616414"/>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32" name="Text Placeholder 14">
            <a:extLst>
              <a:ext uri="{FF2B5EF4-FFF2-40B4-BE49-F238E27FC236}">
                <a16:creationId xmlns:a16="http://schemas.microsoft.com/office/drawing/2014/main" id="{D24600D7-8A94-406B-9274-351140BE27DC}"/>
              </a:ext>
            </a:extLst>
          </p:cNvPr>
          <p:cNvSpPr>
            <a:spLocks noGrp="1"/>
          </p:cNvSpPr>
          <p:nvPr>
            <p:ph type="body" sz="quarter" idx="22" hasCustomPrompt="1"/>
          </p:nvPr>
        </p:nvSpPr>
        <p:spPr>
          <a:xfrm>
            <a:off x="3237502" y="4234631"/>
            <a:ext cx="2640803"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28" name="Text Placeholder 14">
            <a:extLst>
              <a:ext uri="{FF2B5EF4-FFF2-40B4-BE49-F238E27FC236}">
                <a16:creationId xmlns:a16="http://schemas.microsoft.com/office/drawing/2014/main" id="{5FE6844F-9BC3-4E56-82B1-0B53BE292BA0}"/>
              </a:ext>
            </a:extLst>
          </p:cNvPr>
          <p:cNvSpPr>
            <a:spLocks noGrp="1"/>
          </p:cNvSpPr>
          <p:nvPr>
            <p:ph type="body" sz="quarter" idx="15" hasCustomPrompt="1"/>
          </p:nvPr>
        </p:nvSpPr>
        <p:spPr>
          <a:xfrm>
            <a:off x="3237503" y="4550146"/>
            <a:ext cx="2640803" cy="1616414"/>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33" name="Text Placeholder 14">
            <a:extLst>
              <a:ext uri="{FF2B5EF4-FFF2-40B4-BE49-F238E27FC236}">
                <a16:creationId xmlns:a16="http://schemas.microsoft.com/office/drawing/2014/main" id="{105C7AE2-E0F2-4EA9-B804-774B125FB0DF}"/>
              </a:ext>
            </a:extLst>
          </p:cNvPr>
          <p:cNvSpPr>
            <a:spLocks noGrp="1"/>
          </p:cNvSpPr>
          <p:nvPr>
            <p:ph type="body" sz="quarter" idx="23" hasCustomPrompt="1"/>
          </p:nvPr>
        </p:nvSpPr>
        <p:spPr>
          <a:xfrm>
            <a:off x="6096000" y="4218499"/>
            <a:ext cx="2640803"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29" name="Text Placeholder 14">
            <a:extLst>
              <a:ext uri="{FF2B5EF4-FFF2-40B4-BE49-F238E27FC236}">
                <a16:creationId xmlns:a16="http://schemas.microsoft.com/office/drawing/2014/main" id="{4B70930A-D98B-43B3-BC32-B48D9D7F06B3}"/>
              </a:ext>
            </a:extLst>
          </p:cNvPr>
          <p:cNvSpPr>
            <a:spLocks noGrp="1"/>
          </p:cNvSpPr>
          <p:nvPr>
            <p:ph type="body" sz="quarter" idx="17" hasCustomPrompt="1"/>
          </p:nvPr>
        </p:nvSpPr>
        <p:spPr>
          <a:xfrm>
            <a:off x="6096000" y="4534014"/>
            <a:ext cx="2640803" cy="1616414"/>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34" name="Text Placeholder 14">
            <a:extLst>
              <a:ext uri="{FF2B5EF4-FFF2-40B4-BE49-F238E27FC236}">
                <a16:creationId xmlns:a16="http://schemas.microsoft.com/office/drawing/2014/main" id="{500DE4BC-2A21-4C62-8F5C-AFE1D0AEDFBE}"/>
              </a:ext>
            </a:extLst>
          </p:cNvPr>
          <p:cNvSpPr>
            <a:spLocks noGrp="1"/>
          </p:cNvSpPr>
          <p:nvPr>
            <p:ph type="body" sz="quarter" idx="24" hasCustomPrompt="1"/>
          </p:nvPr>
        </p:nvSpPr>
        <p:spPr>
          <a:xfrm>
            <a:off x="8946967" y="4218499"/>
            <a:ext cx="2640803"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30" name="Text Placeholder 14">
            <a:extLst>
              <a:ext uri="{FF2B5EF4-FFF2-40B4-BE49-F238E27FC236}">
                <a16:creationId xmlns:a16="http://schemas.microsoft.com/office/drawing/2014/main" id="{0EEFD44C-4B64-4246-BC04-76812ED5E09E}"/>
              </a:ext>
            </a:extLst>
          </p:cNvPr>
          <p:cNvSpPr>
            <a:spLocks noGrp="1"/>
          </p:cNvSpPr>
          <p:nvPr>
            <p:ph type="body" sz="quarter" idx="19" hasCustomPrompt="1"/>
          </p:nvPr>
        </p:nvSpPr>
        <p:spPr>
          <a:xfrm>
            <a:off x="8946967" y="4534014"/>
            <a:ext cx="2640803" cy="1616414"/>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20" name="Footer Placeholder 15">
            <a:extLst>
              <a:ext uri="{FF2B5EF4-FFF2-40B4-BE49-F238E27FC236}">
                <a16:creationId xmlns:a16="http://schemas.microsoft.com/office/drawing/2014/main" id="{AB492A3E-766F-42FE-A5F7-88807B595947}"/>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a:t>balance </a:t>
            </a:r>
            <a:endParaRPr lang="en-US" dirty="0"/>
          </a:p>
        </p:txBody>
      </p:sp>
      <p:sp>
        <p:nvSpPr>
          <p:cNvPr id="21" name="Slide Number Placeholder 16">
            <a:extLst>
              <a:ext uri="{FF2B5EF4-FFF2-40B4-BE49-F238E27FC236}">
                <a16:creationId xmlns:a16="http://schemas.microsoft.com/office/drawing/2014/main" id="{784AE79C-95F2-4A84-B62A-95B076FB0218}"/>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22" name="Date Placeholder 14">
            <a:extLst>
              <a:ext uri="{FF2B5EF4-FFF2-40B4-BE49-F238E27FC236}">
                <a16:creationId xmlns:a16="http://schemas.microsoft.com/office/drawing/2014/main" id="{1C2E5CE3-E252-4255-BF5E-8B4F1F3A1635}"/>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a:t>01/01/24</a:t>
            </a:r>
            <a:endParaRPr lang="en-US" cap="all" dirty="0"/>
          </a:p>
        </p:txBody>
      </p:sp>
      <p:sp>
        <p:nvSpPr>
          <p:cNvPr id="14" name="Picture Placeholder 13">
            <a:extLst>
              <a:ext uri="{FF2B5EF4-FFF2-40B4-BE49-F238E27FC236}">
                <a16:creationId xmlns:a16="http://schemas.microsoft.com/office/drawing/2014/main" id="{45E5C588-A831-4EB3-BFDF-78002F7D5507}"/>
              </a:ext>
            </a:extLst>
          </p:cNvPr>
          <p:cNvSpPr>
            <a:spLocks noGrp="1"/>
          </p:cNvSpPr>
          <p:nvPr>
            <p:ph type="pic" sz="quarter" idx="25"/>
          </p:nvPr>
        </p:nvSpPr>
        <p:spPr>
          <a:xfrm>
            <a:off x="1408479" y="3330145"/>
            <a:ext cx="603504" cy="603504"/>
          </a:xfrm>
          <a:prstGeom prst="rect">
            <a:avLst/>
          </a:prstGeom>
        </p:spPr>
        <p:txBody>
          <a:bodyPr/>
          <a:lstStyle>
            <a:lvl1pPr marL="0" indent="0">
              <a:buNone/>
              <a:defRPr sz="1000">
                <a:solidFill>
                  <a:schemeClr val="bg1"/>
                </a:solidFill>
              </a:defRPr>
            </a:lvl1pPr>
          </a:lstStyle>
          <a:p>
            <a:r>
              <a:rPr lang="en-US"/>
              <a:t>Click icon to add picture</a:t>
            </a:r>
            <a:endParaRPr lang="en-US" dirty="0"/>
          </a:p>
        </p:txBody>
      </p:sp>
      <p:sp>
        <p:nvSpPr>
          <p:cNvPr id="36" name="Picture Placeholder 13">
            <a:extLst>
              <a:ext uri="{FF2B5EF4-FFF2-40B4-BE49-F238E27FC236}">
                <a16:creationId xmlns:a16="http://schemas.microsoft.com/office/drawing/2014/main" id="{AD31BE3F-B09E-4BCC-947F-3D4DB153E354}"/>
              </a:ext>
            </a:extLst>
          </p:cNvPr>
          <p:cNvSpPr>
            <a:spLocks noGrp="1"/>
          </p:cNvSpPr>
          <p:nvPr>
            <p:ph type="pic" sz="quarter" idx="26"/>
          </p:nvPr>
        </p:nvSpPr>
        <p:spPr>
          <a:xfrm>
            <a:off x="4266976" y="3330145"/>
            <a:ext cx="603504" cy="603504"/>
          </a:xfrm>
          <a:prstGeom prst="rect">
            <a:avLst/>
          </a:prstGeom>
        </p:spPr>
        <p:txBody>
          <a:bodyPr/>
          <a:lstStyle>
            <a:lvl1pPr marL="0" indent="0">
              <a:buNone/>
              <a:defRPr sz="1000">
                <a:solidFill>
                  <a:schemeClr val="bg1"/>
                </a:solidFill>
              </a:defRPr>
            </a:lvl1pPr>
          </a:lstStyle>
          <a:p>
            <a:r>
              <a:rPr lang="en-US"/>
              <a:t>Click icon to add picture</a:t>
            </a:r>
            <a:endParaRPr lang="en-US" dirty="0"/>
          </a:p>
        </p:txBody>
      </p:sp>
      <p:sp>
        <p:nvSpPr>
          <p:cNvPr id="37" name="Picture Placeholder 13">
            <a:extLst>
              <a:ext uri="{FF2B5EF4-FFF2-40B4-BE49-F238E27FC236}">
                <a16:creationId xmlns:a16="http://schemas.microsoft.com/office/drawing/2014/main" id="{0BF7BBBD-C42C-408E-8F10-7B1BF3C53EF0}"/>
              </a:ext>
            </a:extLst>
          </p:cNvPr>
          <p:cNvSpPr>
            <a:spLocks noGrp="1"/>
          </p:cNvSpPr>
          <p:nvPr>
            <p:ph type="pic" sz="quarter" idx="27"/>
          </p:nvPr>
        </p:nvSpPr>
        <p:spPr>
          <a:xfrm>
            <a:off x="9972085" y="3330145"/>
            <a:ext cx="603504" cy="603504"/>
          </a:xfrm>
          <a:prstGeom prst="rect">
            <a:avLst/>
          </a:prstGeom>
        </p:spPr>
        <p:txBody>
          <a:bodyPr/>
          <a:lstStyle>
            <a:lvl1pPr marL="0" indent="0">
              <a:buNone/>
              <a:defRPr sz="1000">
                <a:solidFill>
                  <a:schemeClr val="bg1"/>
                </a:solidFill>
              </a:defRPr>
            </a:lvl1pPr>
          </a:lstStyle>
          <a:p>
            <a:r>
              <a:rPr lang="en-US"/>
              <a:t>Click icon to add picture</a:t>
            </a:r>
            <a:endParaRPr lang="en-US" dirty="0"/>
          </a:p>
        </p:txBody>
      </p:sp>
      <p:sp>
        <p:nvSpPr>
          <p:cNvPr id="38" name="Picture Placeholder 13">
            <a:extLst>
              <a:ext uri="{FF2B5EF4-FFF2-40B4-BE49-F238E27FC236}">
                <a16:creationId xmlns:a16="http://schemas.microsoft.com/office/drawing/2014/main" id="{74FF5159-7129-4F52-B5B7-13F2D04EAD34}"/>
              </a:ext>
            </a:extLst>
          </p:cNvPr>
          <p:cNvSpPr>
            <a:spLocks noGrp="1"/>
          </p:cNvSpPr>
          <p:nvPr>
            <p:ph type="pic" sz="quarter" idx="28"/>
          </p:nvPr>
        </p:nvSpPr>
        <p:spPr>
          <a:xfrm>
            <a:off x="7109232" y="3330145"/>
            <a:ext cx="603504" cy="603504"/>
          </a:xfrm>
          <a:prstGeom prst="rect">
            <a:avLst/>
          </a:prstGeom>
        </p:spPr>
        <p:txBody>
          <a:bodyPr/>
          <a:lstStyle>
            <a:lvl1pPr marL="0" indent="0">
              <a:buNone/>
              <a:defRPr sz="10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391310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4076C2D-3CFB-4EFB-8012-9F6E6533367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D1D3A9EE-57EE-476A-A657-3A4019818918}"/>
              </a:ext>
            </a:extLst>
          </p:cNvPr>
          <p:cNvSpPr>
            <a:spLocks noGrp="1"/>
          </p:cNvSpPr>
          <p:nvPr>
            <p:ph type="title" hasCustomPrompt="1"/>
          </p:nvPr>
        </p:nvSpPr>
        <p:spPr>
          <a:xfrm>
            <a:off x="4196218" y="690802"/>
            <a:ext cx="4936277" cy="575890"/>
          </a:xfrm>
          <a:prstGeom prst="rect">
            <a:avLst/>
          </a:prstGeom>
        </p:spPr>
        <p:txBody>
          <a:bodyPr/>
          <a:lstStyle>
            <a:lvl1pPr algn="l">
              <a:defRPr sz="2800" cap="all" spc="400" baseline="0">
                <a:solidFill>
                  <a:schemeClr val="bg1"/>
                </a:solidFill>
              </a:defRPr>
            </a:lvl1pPr>
          </a:lstStyle>
          <a:p>
            <a:r>
              <a:rPr lang="en-US" dirty="0"/>
              <a:t>Click to add title</a:t>
            </a:r>
          </a:p>
        </p:txBody>
      </p:sp>
      <p:sp>
        <p:nvSpPr>
          <p:cNvPr id="33" name="Text Placeholder 14">
            <a:extLst>
              <a:ext uri="{FF2B5EF4-FFF2-40B4-BE49-F238E27FC236}">
                <a16:creationId xmlns:a16="http://schemas.microsoft.com/office/drawing/2014/main" id="{2A0CB777-EF14-4BA6-A19D-697B165B1D34}"/>
              </a:ext>
            </a:extLst>
          </p:cNvPr>
          <p:cNvSpPr>
            <a:spLocks noGrp="1"/>
          </p:cNvSpPr>
          <p:nvPr>
            <p:ph type="body" sz="quarter" idx="12" hasCustomPrompt="1"/>
          </p:nvPr>
        </p:nvSpPr>
        <p:spPr>
          <a:xfrm>
            <a:off x="4190069" y="2568679"/>
            <a:ext cx="3008631" cy="348162"/>
          </a:xfrm>
          <a:prstGeom prst="rect">
            <a:avLst/>
          </a:prstGeom>
        </p:spPr>
        <p:txBody>
          <a:bodyPr/>
          <a:lstStyle>
            <a:lvl1pPr marL="0" indent="0" algn="l">
              <a:buNone/>
              <a:defRPr sz="1600" cap="none" spc="200" baseline="0">
                <a:solidFill>
                  <a:schemeClr val="accent6"/>
                </a:solidFill>
                <a:latin typeface="+mj-lt"/>
              </a:defRPr>
            </a:lvl1pPr>
          </a:lstStyle>
          <a:p>
            <a:pPr lvl="0"/>
            <a:r>
              <a:rPr lang="en-US" dirty="0"/>
              <a:t>Click to add title</a:t>
            </a:r>
          </a:p>
        </p:txBody>
      </p:sp>
      <p:sp>
        <p:nvSpPr>
          <p:cNvPr id="32" name="Text Placeholder 14">
            <a:extLst>
              <a:ext uri="{FF2B5EF4-FFF2-40B4-BE49-F238E27FC236}">
                <a16:creationId xmlns:a16="http://schemas.microsoft.com/office/drawing/2014/main" id="{0053894D-FD48-4BB5-84D8-2EE54EC8D700}"/>
              </a:ext>
            </a:extLst>
          </p:cNvPr>
          <p:cNvSpPr>
            <a:spLocks noGrp="1"/>
          </p:cNvSpPr>
          <p:nvPr>
            <p:ph type="body" sz="quarter" idx="13" hasCustomPrompt="1"/>
          </p:nvPr>
        </p:nvSpPr>
        <p:spPr>
          <a:xfrm>
            <a:off x="4190069" y="2861988"/>
            <a:ext cx="3008630" cy="636682"/>
          </a:xfrm>
          <a:prstGeom prst="rect">
            <a:avLst/>
          </a:prstGeom>
        </p:spPr>
        <p:txBody>
          <a:bodyPr/>
          <a:lstStyle>
            <a:lvl1pPr marL="0" indent="0" algn="l">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58" name="Text Placeholder 14">
            <a:extLst>
              <a:ext uri="{FF2B5EF4-FFF2-40B4-BE49-F238E27FC236}">
                <a16:creationId xmlns:a16="http://schemas.microsoft.com/office/drawing/2014/main" id="{32A7FBEC-71F7-4A1F-82A1-C7FBFE05185C}"/>
              </a:ext>
            </a:extLst>
          </p:cNvPr>
          <p:cNvSpPr>
            <a:spLocks noGrp="1"/>
          </p:cNvSpPr>
          <p:nvPr>
            <p:ph type="body" sz="quarter" idx="21" hasCustomPrompt="1"/>
          </p:nvPr>
        </p:nvSpPr>
        <p:spPr>
          <a:xfrm>
            <a:off x="7913979" y="2568679"/>
            <a:ext cx="3008631" cy="348162"/>
          </a:xfrm>
          <a:prstGeom prst="rect">
            <a:avLst/>
          </a:prstGeom>
        </p:spPr>
        <p:txBody>
          <a:bodyPr/>
          <a:lstStyle>
            <a:lvl1pPr marL="0" indent="0" algn="l">
              <a:buNone/>
              <a:defRPr sz="1600" cap="none" spc="200" baseline="0">
                <a:solidFill>
                  <a:schemeClr val="accent6"/>
                </a:solidFill>
                <a:latin typeface="+mj-lt"/>
              </a:defRPr>
            </a:lvl1pPr>
          </a:lstStyle>
          <a:p>
            <a:pPr lvl="0"/>
            <a:r>
              <a:rPr lang="en-US" dirty="0"/>
              <a:t>Click to add title</a:t>
            </a:r>
          </a:p>
        </p:txBody>
      </p:sp>
      <p:sp>
        <p:nvSpPr>
          <p:cNvPr id="57" name="Text Placeholder 14">
            <a:extLst>
              <a:ext uri="{FF2B5EF4-FFF2-40B4-BE49-F238E27FC236}">
                <a16:creationId xmlns:a16="http://schemas.microsoft.com/office/drawing/2014/main" id="{00EDBC93-E454-47AD-B9C9-E7CCE8DE6B59}"/>
              </a:ext>
            </a:extLst>
          </p:cNvPr>
          <p:cNvSpPr>
            <a:spLocks noGrp="1"/>
          </p:cNvSpPr>
          <p:nvPr>
            <p:ph type="body" sz="quarter" idx="20" hasCustomPrompt="1"/>
          </p:nvPr>
        </p:nvSpPr>
        <p:spPr>
          <a:xfrm>
            <a:off x="7913979" y="2861988"/>
            <a:ext cx="3008630" cy="636682"/>
          </a:xfrm>
          <a:prstGeom prst="rect">
            <a:avLst/>
          </a:prstGeom>
        </p:spPr>
        <p:txBody>
          <a:bodyPr/>
          <a:lstStyle>
            <a:lvl1pPr marL="0" indent="0" algn="l">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64" name="Text Placeholder 14">
            <a:extLst>
              <a:ext uri="{FF2B5EF4-FFF2-40B4-BE49-F238E27FC236}">
                <a16:creationId xmlns:a16="http://schemas.microsoft.com/office/drawing/2014/main" id="{E792D94E-72D4-43F1-8063-14A3F6270A35}"/>
              </a:ext>
            </a:extLst>
          </p:cNvPr>
          <p:cNvSpPr>
            <a:spLocks noGrp="1"/>
          </p:cNvSpPr>
          <p:nvPr>
            <p:ph type="body" sz="quarter" idx="23" hasCustomPrompt="1"/>
          </p:nvPr>
        </p:nvSpPr>
        <p:spPr>
          <a:xfrm>
            <a:off x="4190069" y="5044309"/>
            <a:ext cx="3008631" cy="348162"/>
          </a:xfrm>
          <a:prstGeom prst="rect">
            <a:avLst/>
          </a:prstGeom>
        </p:spPr>
        <p:txBody>
          <a:bodyPr/>
          <a:lstStyle>
            <a:lvl1pPr marL="0" indent="0" algn="l">
              <a:buNone/>
              <a:defRPr sz="1600" cap="none" spc="200" baseline="0">
                <a:solidFill>
                  <a:schemeClr val="accent6"/>
                </a:solidFill>
                <a:latin typeface="+mj-lt"/>
              </a:defRPr>
            </a:lvl1pPr>
          </a:lstStyle>
          <a:p>
            <a:pPr lvl="0"/>
            <a:r>
              <a:rPr lang="en-US" dirty="0"/>
              <a:t>Click to add title</a:t>
            </a:r>
          </a:p>
        </p:txBody>
      </p:sp>
      <p:sp>
        <p:nvSpPr>
          <p:cNvPr id="63" name="Text Placeholder 14">
            <a:extLst>
              <a:ext uri="{FF2B5EF4-FFF2-40B4-BE49-F238E27FC236}">
                <a16:creationId xmlns:a16="http://schemas.microsoft.com/office/drawing/2014/main" id="{C18EBA8F-5A95-4501-A602-A9889F0CE3A0}"/>
              </a:ext>
            </a:extLst>
          </p:cNvPr>
          <p:cNvSpPr>
            <a:spLocks noGrp="1"/>
          </p:cNvSpPr>
          <p:nvPr>
            <p:ph type="body" sz="quarter" idx="22" hasCustomPrompt="1"/>
          </p:nvPr>
        </p:nvSpPr>
        <p:spPr>
          <a:xfrm>
            <a:off x="4190069" y="5337618"/>
            <a:ext cx="3008630" cy="636682"/>
          </a:xfrm>
          <a:prstGeom prst="rect">
            <a:avLst/>
          </a:prstGeom>
        </p:spPr>
        <p:txBody>
          <a:bodyPr/>
          <a:lstStyle>
            <a:lvl1pPr marL="0" indent="0" algn="l">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67" name="Text Placeholder 14">
            <a:extLst>
              <a:ext uri="{FF2B5EF4-FFF2-40B4-BE49-F238E27FC236}">
                <a16:creationId xmlns:a16="http://schemas.microsoft.com/office/drawing/2014/main" id="{AF03D6DF-70BB-4EC0-B7BF-94BB780FDF01}"/>
              </a:ext>
            </a:extLst>
          </p:cNvPr>
          <p:cNvSpPr>
            <a:spLocks noGrp="1"/>
          </p:cNvSpPr>
          <p:nvPr>
            <p:ph type="body" sz="quarter" idx="25" hasCustomPrompt="1"/>
          </p:nvPr>
        </p:nvSpPr>
        <p:spPr>
          <a:xfrm>
            <a:off x="7913980" y="5047681"/>
            <a:ext cx="3008631" cy="348162"/>
          </a:xfrm>
          <a:prstGeom prst="rect">
            <a:avLst/>
          </a:prstGeom>
        </p:spPr>
        <p:txBody>
          <a:bodyPr/>
          <a:lstStyle>
            <a:lvl1pPr marL="0" indent="0" algn="l">
              <a:buNone/>
              <a:defRPr sz="1600" cap="none" spc="200" baseline="0">
                <a:solidFill>
                  <a:schemeClr val="accent6"/>
                </a:solidFill>
                <a:latin typeface="+mj-lt"/>
              </a:defRPr>
            </a:lvl1pPr>
          </a:lstStyle>
          <a:p>
            <a:pPr lvl="0"/>
            <a:r>
              <a:rPr lang="en-US" dirty="0"/>
              <a:t>Click to add title</a:t>
            </a:r>
          </a:p>
        </p:txBody>
      </p:sp>
      <p:sp>
        <p:nvSpPr>
          <p:cNvPr id="66" name="Text Placeholder 14">
            <a:extLst>
              <a:ext uri="{FF2B5EF4-FFF2-40B4-BE49-F238E27FC236}">
                <a16:creationId xmlns:a16="http://schemas.microsoft.com/office/drawing/2014/main" id="{A21FAF3A-556C-4A61-B1C4-E6FB98BE40B2}"/>
              </a:ext>
            </a:extLst>
          </p:cNvPr>
          <p:cNvSpPr>
            <a:spLocks noGrp="1"/>
          </p:cNvSpPr>
          <p:nvPr>
            <p:ph type="body" sz="quarter" idx="24" hasCustomPrompt="1"/>
          </p:nvPr>
        </p:nvSpPr>
        <p:spPr>
          <a:xfrm>
            <a:off x="7913980" y="5340990"/>
            <a:ext cx="3008630" cy="636682"/>
          </a:xfrm>
          <a:prstGeom prst="rect">
            <a:avLst/>
          </a:prstGeom>
        </p:spPr>
        <p:txBody>
          <a:bodyPr/>
          <a:lstStyle>
            <a:lvl1pPr marL="0" indent="0" algn="l">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22" name="Footer Placeholder 15">
            <a:extLst>
              <a:ext uri="{FF2B5EF4-FFF2-40B4-BE49-F238E27FC236}">
                <a16:creationId xmlns:a16="http://schemas.microsoft.com/office/drawing/2014/main" id="{54442D89-5EE7-4BC5-A35D-B0F93DD36269}"/>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a:t>balance </a:t>
            </a:r>
            <a:endParaRPr lang="en-US" dirty="0"/>
          </a:p>
        </p:txBody>
      </p:sp>
      <p:sp>
        <p:nvSpPr>
          <p:cNvPr id="23" name="Slide Number Placeholder 16">
            <a:extLst>
              <a:ext uri="{FF2B5EF4-FFF2-40B4-BE49-F238E27FC236}">
                <a16:creationId xmlns:a16="http://schemas.microsoft.com/office/drawing/2014/main" id="{DC13E404-DE29-4300-A8D5-25F34585A492}"/>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24" name="Date Placeholder 14">
            <a:extLst>
              <a:ext uri="{FF2B5EF4-FFF2-40B4-BE49-F238E27FC236}">
                <a16:creationId xmlns:a16="http://schemas.microsoft.com/office/drawing/2014/main" id="{1EAC24B5-8E72-46CA-9A6A-4A6D6EA2C064}"/>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a:t>01/01/24</a:t>
            </a:r>
            <a:endParaRPr lang="en-US" cap="all" dirty="0"/>
          </a:p>
        </p:txBody>
      </p:sp>
      <p:sp>
        <p:nvSpPr>
          <p:cNvPr id="5" name="Picture Placeholder 4">
            <a:extLst>
              <a:ext uri="{FF2B5EF4-FFF2-40B4-BE49-F238E27FC236}">
                <a16:creationId xmlns:a16="http://schemas.microsoft.com/office/drawing/2014/main" id="{C1F11D19-3D38-460E-A8AF-F6A30642EC0D}"/>
              </a:ext>
            </a:extLst>
          </p:cNvPr>
          <p:cNvSpPr>
            <a:spLocks noGrp="1"/>
          </p:cNvSpPr>
          <p:nvPr>
            <p:ph type="pic" sz="quarter" idx="26"/>
          </p:nvPr>
        </p:nvSpPr>
        <p:spPr>
          <a:xfrm>
            <a:off x="4190069" y="1818852"/>
            <a:ext cx="603504" cy="603504"/>
          </a:xfrm>
          <a:prstGeom prst="rect">
            <a:avLst/>
          </a:prstGeom>
        </p:spPr>
        <p:txBody>
          <a:bodyPr/>
          <a:lstStyle>
            <a:lvl1pPr marL="0" indent="0">
              <a:buNone/>
              <a:defRPr sz="1050">
                <a:solidFill>
                  <a:schemeClr val="bg1"/>
                </a:solidFill>
              </a:defRPr>
            </a:lvl1pPr>
          </a:lstStyle>
          <a:p>
            <a:r>
              <a:rPr lang="en-US"/>
              <a:t>Click icon to add picture</a:t>
            </a:r>
            <a:endParaRPr lang="en-US" dirty="0"/>
          </a:p>
        </p:txBody>
      </p:sp>
      <p:sp>
        <p:nvSpPr>
          <p:cNvPr id="21" name="Picture Placeholder 4">
            <a:extLst>
              <a:ext uri="{FF2B5EF4-FFF2-40B4-BE49-F238E27FC236}">
                <a16:creationId xmlns:a16="http://schemas.microsoft.com/office/drawing/2014/main" id="{F915DDB2-3A13-4240-8ECB-677499946C14}"/>
              </a:ext>
            </a:extLst>
          </p:cNvPr>
          <p:cNvSpPr>
            <a:spLocks noGrp="1"/>
          </p:cNvSpPr>
          <p:nvPr>
            <p:ph type="pic" sz="quarter" idx="27"/>
          </p:nvPr>
        </p:nvSpPr>
        <p:spPr>
          <a:xfrm>
            <a:off x="7913979" y="1818852"/>
            <a:ext cx="603504" cy="603504"/>
          </a:xfrm>
          <a:prstGeom prst="rect">
            <a:avLst/>
          </a:prstGeom>
        </p:spPr>
        <p:txBody>
          <a:bodyPr/>
          <a:lstStyle>
            <a:lvl1pPr marL="0" indent="0">
              <a:buNone/>
              <a:defRPr sz="1050">
                <a:solidFill>
                  <a:schemeClr val="bg1"/>
                </a:solidFill>
              </a:defRPr>
            </a:lvl1pPr>
          </a:lstStyle>
          <a:p>
            <a:r>
              <a:rPr lang="en-US"/>
              <a:t>Click icon to add picture</a:t>
            </a:r>
            <a:endParaRPr lang="en-US" dirty="0"/>
          </a:p>
        </p:txBody>
      </p:sp>
      <p:sp>
        <p:nvSpPr>
          <p:cNvPr id="25" name="Picture Placeholder 4">
            <a:extLst>
              <a:ext uri="{FF2B5EF4-FFF2-40B4-BE49-F238E27FC236}">
                <a16:creationId xmlns:a16="http://schemas.microsoft.com/office/drawing/2014/main" id="{E9059CA0-144F-4780-BA0D-005B827AAECE}"/>
              </a:ext>
            </a:extLst>
          </p:cNvPr>
          <p:cNvSpPr>
            <a:spLocks noGrp="1"/>
          </p:cNvSpPr>
          <p:nvPr>
            <p:ph type="pic" sz="quarter" idx="28"/>
          </p:nvPr>
        </p:nvSpPr>
        <p:spPr>
          <a:xfrm>
            <a:off x="4190069" y="4281832"/>
            <a:ext cx="603504" cy="603504"/>
          </a:xfrm>
          <a:prstGeom prst="rect">
            <a:avLst/>
          </a:prstGeom>
        </p:spPr>
        <p:txBody>
          <a:bodyPr/>
          <a:lstStyle>
            <a:lvl1pPr marL="0" indent="0">
              <a:buNone/>
              <a:defRPr sz="1050">
                <a:solidFill>
                  <a:schemeClr val="bg1"/>
                </a:solidFill>
              </a:defRPr>
            </a:lvl1pPr>
          </a:lstStyle>
          <a:p>
            <a:r>
              <a:rPr lang="en-US"/>
              <a:t>Click icon to add picture</a:t>
            </a:r>
            <a:endParaRPr lang="en-US" dirty="0"/>
          </a:p>
        </p:txBody>
      </p:sp>
      <p:sp>
        <p:nvSpPr>
          <p:cNvPr id="26" name="Picture Placeholder 4">
            <a:extLst>
              <a:ext uri="{FF2B5EF4-FFF2-40B4-BE49-F238E27FC236}">
                <a16:creationId xmlns:a16="http://schemas.microsoft.com/office/drawing/2014/main" id="{B770164C-988C-4217-B0E9-7D0DC17C8BC6}"/>
              </a:ext>
            </a:extLst>
          </p:cNvPr>
          <p:cNvSpPr>
            <a:spLocks noGrp="1"/>
          </p:cNvSpPr>
          <p:nvPr>
            <p:ph type="pic" sz="quarter" idx="29"/>
          </p:nvPr>
        </p:nvSpPr>
        <p:spPr>
          <a:xfrm>
            <a:off x="7908115" y="4294030"/>
            <a:ext cx="603504" cy="603504"/>
          </a:xfrm>
          <a:prstGeom prst="rect">
            <a:avLst/>
          </a:prstGeom>
        </p:spPr>
        <p:txBody>
          <a:bodyPr/>
          <a:lstStyle>
            <a:lvl1pPr marL="0" indent="0">
              <a:buNone/>
              <a:defRPr sz="105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641324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D540A63-9BB9-478A-BE65-7A901018323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767FB1D5-16C4-4AAC-9E31-560F596F8D5E}"/>
              </a:ext>
            </a:extLst>
          </p:cNvPr>
          <p:cNvSpPr>
            <a:spLocks noGrp="1"/>
          </p:cNvSpPr>
          <p:nvPr>
            <p:ph type="title" hasCustomPrompt="1"/>
          </p:nvPr>
        </p:nvSpPr>
        <p:spPr>
          <a:xfrm>
            <a:off x="3672555" y="1823626"/>
            <a:ext cx="4569572" cy="580029"/>
          </a:xfrm>
          <a:prstGeom prst="rect">
            <a:avLst/>
          </a:prstGeom>
        </p:spPr>
        <p:txBody>
          <a:bodyPr/>
          <a:lstStyle>
            <a:lvl1pPr>
              <a:defRPr sz="2800" cap="all" spc="400" baseline="0">
                <a:solidFill>
                  <a:schemeClr val="bg1"/>
                </a:solidFill>
              </a:defRPr>
            </a:lvl1pPr>
          </a:lstStyle>
          <a:p>
            <a:r>
              <a:rPr lang="en-US" dirty="0"/>
              <a:t>Click to add title</a:t>
            </a:r>
          </a:p>
        </p:txBody>
      </p:sp>
      <p:sp>
        <p:nvSpPr>
          <p:cNvPr id="27" name="Text Placeholder 14">
            <a:extLst>
              <a:ext uri="{FF2B5EF4-FFF2-40B4-BE49-F238E27FC236}">
                <a16:creationId xmlns:a16="http://schemas.microsoft.com/office/drawing/2014/main" id="{C269BEF2-E65B-4046-B8D1-1E5DC6D58296}"/>
              </a:ext>
            </a:extLst>
          </p:cNvPr>
          <p:cNvSpPr>
            <a:spLocks noGrp="1"/>
          </p:cNvSpPr>
          <p:nvPr>
            <p:ph type="body" sz="quarter" idx="22" hasCustomPrompt="1"/>
          </p:nvPr>
        </p:nvSpPr>
        <p:spPr>
          <a:xfrm>
            <a:off x="2956595" y="2807310"/>
            <a:ext cx="5824073" cy="1940149"/>
          </a:xfrm>
          <a:prstGeom prst="rect">
            <a:avLst/>
          </a:prstGeom>
        </p:spPr>
        <p:txBody>
          <a:bodyPr anchor="t"/>
          <a:lstStyle>
            <a:lvl1pPr marL="0" indent="0" algn="ctr">
              <a:lnSpc>
                <a:spcPct val="200000"/>
              </a:lnSpc>
              <a:spcBef>
                <a:spcPts val="0"/>
              </a:spcBef>
              <a:buNone/>
              <a:defRPr sz="1800" cap="none" spc="200" baseline="0">
                <a:solidFill>
                  <a:schemeClr val="bg1"/>
                </a:solidFill>
                <a:latin typeface="+mn-lt"/>
              </a:defRPr>
            </a:lvl1pPr>
          </a:lstStyle>
          <a:p>
            <a:pPr lvl="0"/>
            <a:r>
              <a:rPr lang="en-US" dirty="0"/>
              <a:t>Click to add title</a:t>
            </a:r>
          </a:p>
        </p:txBody>
      </p:sp>
      <p:sp>
        <p:nvSpPr>
          <p:cNvPr id="18" name="Footer Placeholder 15">
            <a:extLst>
              <a:ext uri="{FF2B5EF4-FFF2-40B4-BE49-F238E27FC236}">
                <a16:creationId xmlns:a16="http://schemas.microsoft.com/office/drawing/2014/main" id="{D89CE923-C669-4E0E-8161-BB328133EE8B}"/>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a:t>balance </a:t>
            </a:r>
            <a:endParaRPr lang="en-US" dirty="0"/>
          </a:p>
        </p:txBody>
      </p:sp>
      <p:sp>
        <p:nvSpPr>
          <p:cNvPr id="19" name="Slide Number Placeholder 16">
            <a:extLst>
              <a:ext uri="{FF2B5EF4-FFF2-40B4-BE49-F238E27FC236}">
                <a16:creationId xmlns:a16="http://schemas.microsoft.com/office/drawing/2014/main" id="{C820EE41-4997-4CD3-B951-56ECA884252E}"/>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20" name="Date Placeholder 14">
            <a:extLst>
              <a:ext uri="{FF2B5EF4-FFF2-40B4-BE49-F238E27FC236}">
                <a16:creationId xmlns:a16="http://schemas.microsoft.com/office/drawing/2014/main" id="{A2A3BC0C-B522-4DA2-BBC0-AC180D8B2C9A}"/>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a:t>01/01/24</a:t>
            </a:r>
            <a:endParaRPr lang="en-US" cap="all" dirty="0"/>
          </a:p>
        </p:txBody>
      </p:sp>
    </p:spTree>
    <p:extLst>
      <p:ext uri="{BB962C8B-B14F-4D97-AF65-F5344CB8AC3E}">
        <p14:creationId xmlns:p14="http://schemas.microsoft.com/office/powerpoint/2010/main" val="2319137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5F31BC2D-187A-4ED3-8D67-C55187E532E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947F2F5-8E72-425B-A8C2-2B3262F73021}"/>
              </a:ext>
            </a:extLst>
          </p:cNvPr>
          <p:cNvSpPr>
            <a:spLocks noGrp="1"/>
          </p:cNvSpPr>
          <p:nvPr>
            <p:ph type="title" hasCustomPrompt="1"/>
          </p:nvPr>
        </p:nvSpPr>
        <p:spPr>
          <a:xfrm>
            <a:off x="5425440" y="2741026"/>
            <a:ext cx="5002478" cy="2357066"/>
          </a:xfrm>
          <a:prstGeom prst="rect">
            <a:avLst/>
          </a:prstGeom>
        </p:spPr>
        <p:txBody>
          <a:bodyPr/>
          <a:lstStyle>
            <a:lvl1pPr algn="ctr">
              <a:defRPr sz="4800" cap="all" spc="400" baseline="0">
                <a:solidFill>
                  <a:schemeClr val="accent6"/>
                </a:solidFill>
              </a:defRPr>
            </a:lvl1pPr>
          </a:lstStyle>
          <a:p>
            <a:r>
              <a:rPr lang="en-US" dirty="0"/>
              <a:t>Click to add title</a:t>
            </a:r>
          </a:p>
        </p:txBody>
      </p:sp>
    </p:spTree>
    <p:extLst>
      <p:ext uri="{BB962C8B-B14F-4D97-AF65-F5344CB8AC3E}">
        <p14:creationId xmlns:p14="http://schemas.microsoft.com/office/powerpoint/2010/main" val="4250547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Model">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490FC0B-50EB-42D6-A2A5-E02EE642E2E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16" name="Title 15">
            <a:extLst>
              <a:ext uri="{FF2B5EF4-FFF2-40B4-BE49-F238E27FC236}">
                <a16:creationId xmlns:a16="http://schemas.microsoft.com/office/drawing/2014/main" id="{04AFCE56-D794-4638-A3EC-63DCFB4B6F0D}"/>
              </a:ext>
            </a:extLst>
          </p:cNvPr>
          <p:cNvSpPr>
            <a:spLocks noGrp="1"/>
          </p:cNvSpPr>
          <p:nvPr>
            <p:ph type="title" hasCustomPrompt="1"/>
          </p:nvPr>
        </p:nvSpPr>
        <p:spPr>
          <a:xfrm>
            <a:off x="965511" y="760406"/>
            <a:ext cx="5424988" cy="579245"/>
          </a:xfrm>
          <a:prstGeom prst="rect">
            <a:avLst/>
          </a:prstGeom>
        </p:spPr>
        <p:txBody>
          <a:bodyPr/>
          <a:lstStyle>
            <a:lvl1pPr>
              <a:defRPr sz="2800" cap="all" spc="400" baseline="0">
                <a:solidFill>
                  <a:schemeClr val="bg1"/>
                </a:solidFill>
              </a:defRPr>
            </a:lvl1pPr>
          </a:lstStyle>
          <a:p>
            <a:r>
              <a:rPr lang="en-US" dirty="0"/>
              <a:t>Click to add title</a:t>
            </a:r>
          </a:p>
        </p:txBody>
      </p:sp>
      <p:sp>
        <p:nvSpPr>
          <p:cNvPr id="10" name="Text Placeholder 14">
            <a:extLst>
              <a:ext uri="{FF2B5EF4-FFF2-40B4-BE49-F238E27FC236}">
                <a16:creationId xmlns:a16="http://schemas.microsoft.com/office/drawing/2014/main" id="{318D6597-136D-4434-B628-D387BBEEC3C5}"/>
              </a:ext>
            </a:extLst>
          </p:cNvPr>
          <p:cNvSpPr>
            <a:spLocks noGrp="1"/>
          </p:cNvSpPr>
          <p:nvPr>
            <p:ph type="body" sz="quarter" idx="12" hasCustomPrompt="1"/>
          </p:nvPr>
        </p:nvSpPr>
        <p:spPr>
          <a:xfrm>
            <a:off x="965511" y="3417877"/>
            <a:ext cx="2806280"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11" name="Text Placeholder 14">
            <a:extLst>
              <a:ext uri="{FF2B5EF4-FFF2-40B4-BE49-F238E27FC236}">
                <a16:creationId xmlns:a16="http://schemas.microsoft.com/office/drawing/2014/main" id="{0691DF94-6587-4325-9C04-970034F1A85C}"/>
              </a:ext>
            </a:extLst>
          </p:cNvPr>
          <p:cNvSpPr>
            <a:spLocks noGrp="1"/>
          </p:cNvSpPr>
          <p:nvPr>
            <p:ph type="body" sz="quarter" idx="13" hasCustomPrompt="1"/>
          </p:nvPr>
        </p:nvSpPr>
        <p:spPr>
          <a:xfrm>
            <a:off x="965511" y="3766050"/>
            <a:ext cx="2806280" cy="1148945"/>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12" name="Text Placeholder 14">
            <a:extLst>
              <a:ext uri="{FF2B5EF4-FFF2-40B4-BE49-F238E27FC236}">
                <a16:creationId xmlns:a16="http://schemas.microsoft.com/office/drawing/2014/main" id="{A3CE4E75-7868-44AD-9AF2-753E07BE78A3}"/>
              </a:ext>
            </a:extLst>
          </p:cNvPr>
          <p:cNvSpPr>
            <a:spLocks noGrp="1"/>
          </p:cNvSpPr>
          <p:nvPr>
            <p:ph type="body" sz="quarter" idx="14" hasCustomPrompt="1"/>
          </p:nvPr>
        </p:nvSpPr>
        <p:spPr>
          <a:xfrm>
            <a:off x="4514520" y="3400925"/>
            <a:ext cx="2806280"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13" name="Text Placeholder 14">
            <a:extLst>
              <a:ext uri="{FF2B5EF4-FFF2-40B4-BE49-F238E27FC236}">
                <a16:creationId xmlns:a16="http://schemas.microsoft.com/office/drawing/2014/main" id="{8A9FE9C2-0801-4D41-A54B-E00BC7AB7C16}"/>
              </a:ext>
            </a:extLst>
          </p:cNvPr>
          <p:cNvSpPr>
            <a:spLocks noGrp="1"/>
          </p:cNvSpPr>
          <p:nvPr>
            <p:ph type="body" sz="quarter" idx="15" hasCustomPrompt="1"/>
          </p:nvPr>
        </p:nvSpPr>
        <p:spPr>
          <a:xfrm>
            <a:off x="4514520" y="3749098"/>
            <a:ext cx="2806280" cy="1148945"/>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14" name="Text Placeholder 14">
            <a:extLst>
              <a:ext uri="{FF2B5EF4-FFF2-40B4-BE49-F238E27FC236}">
                <a16:creationId xmlns:a16="http://schemas.microsoft.com/office/drawing/2014/main" id="{632FBCC2-2CDB-448A-AA61-8D99495226AF}"/>
              </a:ext>
            </a:extLst>
          </p:cNvPr>
          <p:cNvSpPr>
            <a:spLocks noGrp="1"/>
          </p:cNvSpPr>
          <p:nvPr>
            <p:ph type="body" sz="quarter" idx="16" hasCustomPrompt="1"/>
          </p:nvPr>
        </p:nvSpPr>
        <p:spPr>
          <a:xfrm>
            <a:off x="8063529" y="3400925"/>
            <a:ext cx="2692240"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15" name="Text Placeholder 14">
            <a:extLst>
              <a:ext uri="{FF2B5EF4-FFF2-40B4-BE49-F238E27FC236}">
                <a16:creationId xmlns:a16="http://schemas.microsoft.com/office/drawing/2014/main" id="{7F6A4D9D-1690-4C0A-9F62-1FE93C0145FC}"/>
              </a:ext>
            </a:extLst>
          </p:cNvPr>
          <p:cNvSpPr>
            <a:spLocks noGrp="1"/>
          </p:cNvSpPr>
          <p:nvPr>
            <p:ph type="body" sz="quarter" idx="17" hasCustomPrompt="1"/>
          </p:nvPr>
        </p:nvSpPr>
        <p:spPr>
          <a:xfrm>
            <a:off x="8063529" y="3749098"/>
            <a:ext cx="2692240" cy="1148945"/>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20" name="Footer Placeholder 15">
            <a:extLst>
              <a:ext uri="{FF2B5EF4-FFF2-40B4-BE49-F238E27FC236}">
                <a16:creationId xmlns:a16="http://schemas.microsoft.com/office/drawing/2014/main" id="{48863DDD-C3CC-439D-B738-34F6E8960AFF}"/>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a:t>balance </a:t>
            </a:r>
            <a:endParaRPr lang="en-US" dirty="0"/>
          </a:p>
        </p:txBody>
      </p:sp>
      <p:sp>
        <p:nvSpPr>
          <p:cNvPr id="21" name="Slide Number Placeholder 16">
            <a:extLst>
              <a:ext uri="{FF2B5EF4-FFF2-40B4-BE49-F238E27FC236}">
                <a16:creationId xmlns:a16="http://schemas.microsoft.com/office/drawing/2014/main" id="{A4788388-29C8-4E9F-BF82-A1648088A8B0}"/>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22" name="Date Placeholder 14">
            <a:extLst>
              <a:ext uri="{FF2B5EF4-FFF2-40B4-BE49-F238E27FC236}">
                <a16:creationId xmlns:a16="http://schemas.microsoft.com/office/drawing/2014/main" id="{5E6E1CB5-0E5F-4B44-8044-4010565FCF6D}"/>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a:t>01/01/24</a:t>
            </a:r>
            <a:endParaRPr lang="en-US" cap="all" dirty="0"/>
          </a:p>
        </p:txBody>
      </p:sp>
    </p:spTree>
    <p:extLst>
      <p:ext uri="{BB962C8B-B14F-4D97-AF65-F5344CB8AC3E}">
        <p14:creationId xmlns:p14="http://schemas.microsoft.com/office/powerpoint/2010/main" val="2385285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Opportunity Overview">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E96CB8F-A88F-40C3-A65B-8C33A16A0C2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086E70-8E77-436D-93CE-4BCD3EC94BEA}"/>
              </a:ext>
            </a:extLst>
          </p:cNvPr>
          <p:cNvSpPr>
            <a:spLocks noGrp="1"/>
          </p:cNvSpPr>
          <p:nvPr>
            <p:ph type="title" hasCustomPrompt="1"/>
          </p:nvPr>
        </p:nvSpPr>
        <p:spPr>
          <a:xfrm>
            <a:off x="5029799" y="1380501"/>
            <a:ext cx="5097428" cy="991689"/>
          </a:xfrm>
          <a:prstGeom prst="rect">
            <a:avLst/>
          </a:prstGeom>
        </p:spPr>
        <p:txBody>
          <a:bodyPr/>
          <a:lstStyle>
            <a:lvl1pPr algn="ctr">
              <a:defRPr sz="2800" cap="all" spc="400" baseline="0">
                <a:solidFill>
                  <a:schemeClr val="bg1"/>
                </a:solidFill>
              </a:defRPr>
            </a:lvl1pPr>
          </a:lstStyle>
          <a:p>
            <a:r>
              <a:rPr lang="en-US" dirty="0"/>
              <a:t>Click to add title</a:t>
            </a:r>
          </a:p>
        </p:txBody>
      </p:sp>
      <p:sp>
        <p:nvSpPr>
          <p:cNvPr id="10" name="Text Placeholder 10">
            <a:extLst>
              <a:ext uri="{FF2B5EF4-FFF2-40B4-BE49-F238E27FC236}">
                <a16:creationId xmlns:a16="http://schemas.microsoft.com/office/drawing/2014/main" id="{C95B0D27-123C-4F09-AEDC-7874964B77BC}"/>
              </a:ext>
            </a:extLst>
          </p:cNvPr>
          <p:cNvSpPr>
            <a:spLocks noGrp="1"/>
          </p:cNvSpPr>
          <p:nvPr>
            <p:ph type="body" sz="quarter" idx="14" hasCustomPrompt="1"/>
          </p:nvPr>
        </p:nvSpPr>
        <p:spPr>
          <a:xfrm>
            <a:off x="692337" y="3400981"/>
            <a:ext cx="2693128" cy="991689"/>
          </a:xfrm>
          <a:prstGeom prst="rect">
            <a:avLst/>
          </a:prstGeom>
        </p:spPr>
        <p:txBody>
          <a:bodyPr anchor="b"/>
          <a:lstStyle>
            <a:lvl1pPr marL="0" indent="0" algn="l">
              <a:buNone/>
              <a:defRPr sz="5400" kern="0" cap="all" spc="400" baseline="0">
                <a:solidFill>
                  <a:schemeClr val="accent6"/>
                </a:solidFill>
                <a:latin typeface="+mj-lt"/>
              </a:defRPr>
            </a:lvl1pPr>
          </a:lstStyle>
          <a:p>
            <a:pPr lvl="0"/>
            <a:r>
              <a:rPr lang="en-US" dirty="0"/>
              <a:t>Add title</a:t>
            </a:r>
          </a:p>
        </p:txBody>
      </p:sp>
      <p:sp>
        <p:nvSpPr>
          <p:cNvPr id="13" name="Text Placeholder 14">
            <a:extLst>
              <a:ext uri="{FF2B5EF4-FFF2-40B4-BE49-F238E27FC236}">
                <a16:creationId xmlns:a16="http://schemas.microsoft.com/office/drawing/2014/main" id="{F3772143-8573-4FED-977E-651FC59C168F}"/>
              </a:ext>
            </a:extLst>
          </p:cNvPr>
          <p:cNvSpPr>
            <a:spLocks noGrp="1"/>
          </p:cNvSpPr>
          <p:nvPr>
            <p:ph type="body" sz="quarter" idx="20" hasCustomPrompt="1"/>
          </p:nvPr>
        </p:nvSpPr>
        <p:spPr>
          <a:xfrm>
            <a:off x="692336" y="4670980"/>
            <a:ext cx="2693129" cy="1151633"/>
          </a:xfrm>
          <a:prstGeom prst="rect">
            <a:avLst/>
          </a:prstGeom>
        </p:spPr>
        <p:txBody>
          <a:bodyPr anchor="t"/>
          <a:lstStyle>
            <a:lvl1pPr marL="0" indent="0" algn="l">
              <a:lnSpc>
                <a:spcPct val="150000"/>
              </a:lnSpc>
              <a:spcBef>
                <a:spcPts val="0"/>
              </a:spcBef>
              <a:buClr>
                <a:schemeClr val="accent6"/>
              </a:buClr>
              <a:buFont typeface="Courier New" panose="02070309020205020404" pitchFamily="49" charset="0"/>
              <a:buNone/>
              <a:defRPr sz="1400" cap="none" spc="0" baseline="0">
                <a:solidFill>
                  <a:schemeClr val="bg1"/>
                </a:solidFill>
                <a:latin typeface="+mn-lt"/>
              </a:defRPr>
            </a:lvl1pPr>
          </a:lstStyle>
          <a:p>
            <a:pPr lvl="0"/>
            <a:r>
              <a:rPr lang="en-US" dirty="0"/>
              <a:t>Add text here</a:t>
            </a:r>
          </a:p>
        </p:txBody>
      </p:sp>
      <p:sp>
        <p:nvSpPr>
          <p:cNvPr id="25" name="Text Placeholder 10">
            <a:extLst>
              <a:ext uri="{FF2B5EF4-FFF2-40B4-BE49-F238E27FC236}">
                <a16:creationId xmlns:a16="http://schemas.microsoft.com/office/drawing/2014/main" id="{4FD80858-A8CA-496F-8CC0-5ACDBE65112A}"/>
              </a:ext>
            </a:extLst>
          </p:cNvPr>
          <p:cNvSpPr>
            <a:spLocks noGrp="1"/>
          </p:cNvSpPr>
          <p:nvPr>
            <p:ph type="body" sz="quarter" idx="24" hasCustomPrompt="1"/>
          </p:nvPr>
        </p:nvSpPr>
        <p:spPr>
          <a:xfrm>
            <a:off x="3587933" y="3400981"/>
            <a:ext cx="2693128" cy="991689"/>
          </a:xfrm>
          <a:prstGeom prst="rect">
            <a:avLst/>
          </a:prstGeom>
        </p:spPr>
        <p:txBody>
          <a:bodyPr anchor="b"/>
          <a:lstStyle>
            <a:lvl1pPr marL="0" indent="0" algn="l">
              <a:buNone/>
              <a:defRPr sz="5400" kern="0" cap="all" spc="400" baseline="0">
                <a:solidFill>
                  <a:schemeClr val="accent6"/>
                </a:solidFill>
                <a:latin typeface="+mj-lt"/>
              </a:defRPr>
            </a:lvl1pPr>
          </a:lstStyle>
          <a:p>
            <a:pPr lvl="0"/>
            <a:r>
              <a:rPr lang="en-US" dirty="0"/>
              <a:t>Add title</a:t>
            </a:r>
          </a:p>
        </p:txBody>
      </p:sp>
      <p:sp>
        <p:nvSpPr>
          <p:cNvPr id="33" name="Text Placeholder 14">
            <a:extLst>
              <a:ext uri="{FF2B5EF4-FFF2-40B4-BE49-F238E27FC236}">
                <a16:creationId xmlns:a16="http://schemas.microsoft.com/office/drawing/2014/main" id="{2B840B1F-9319-4653-84C5-FF1FDC5E9D9A}"/>
              </a:ext>
            </a:extLst>
          </p:cNvPr>
          <p:cNvSpPr>
            <a:spLocks noGrp="1"/>
          </p:cNvSpPr>
          <p:nvPr>
            <p:ph type="body" sz="quarter" idx="21" hasCustomPrompt="1"/>
          </p:nvPr>
        </p:nvSpPr>
        <p:spPr>
          <a:xfrm>
            <a:off x="3587931" y="4670980"/>
            <a:ext cx="2693129" cy="1151633"/>
          </a:xfrm>
          <a:prstGeom prst="rect">
            <a:avLst/>
          </a:prstGeom>
        </p:spPr>
        <p:txBody>
          <a:bodyPr anchor="t"/>
          <a:lstStyle>
            <a:lvl1pPr marL="0" indent="0" algn="l">
              <a:lnSpc>
                <a:spcPct val="150000"/>
              </a:lnSpc>
              <a:spcBef>
                <a:spcPts val="0"/>
              </a:spcBef>
              <a:buClr>
                <a:schemeClr val="accent6"/>
              </a:buClr>
              <a:buFont typeface="Courier New" panose="02070309020205020404" pitchFamily="49" charset="0"/>
              <a:buNone/>
              <a:defRPr sz="1400" cap="none" spc="0" baseline="0">
                <a:solidFill>
                  <a:schemeClr val="bg1"/>
                </a:solidFill>
                <a:latin typeface="+mn-lt"/>
              </a:defRPr>
            </a:lvl1pPr>
          </a:lstStyle>
          <a:p>
            <a:pPr lvl="0"/>
            <a:r>
              <a:rPr lang="en-US" dirty="0"/>
              <a:t>Add text here</a:t>
            </a:r>
          </a:p>
        </p:txBody>
      </p:sp>
      <p:sp>
        <p:nvSpPr>
          <p:cNvPr id="27" name="Text Placeholder 10">
            <a:extLst>
              <a:ext uri="{FF2B5EF4-FFF2-40B4-BE49-F238E27FC236}">
                <a16:creationId xmlns:a16="http://schemas.microsoft.com/office/drawing/2014/main" id="{0882E4D8-D2AA-4EA0-BBCE-50334E8D160C}"/>
              </a:ext>
            </a:extLst>
          </p:cNvPr>
          <p:cNvSpPr>
            <a:spLocks noGrp="1"/>
          </p:cNvSpPr>
          <p:nvPr>
            <p:ph type="body" sz="quarter" idx="25" hasCustomPrompt="1"/>
          </p:nvPr>
        </p:nvSpPr>
        <p:spPr>
          <a:xfrm>
            <a:off x="6483530" y="3400981"/>
            <a:ext cx="2693128" cy="991689"/>
          </a:xfrm>
          <a:prstGeom prst="rect">
            <a:avLst/>
          </a:prstGeom>
        </p:spPr>
        <p:txBody>
          <a:bodyPr anchor="b"/>
          <a:lstStyle>
            <a:lvl1pPr marL="0" indent="0" algn="l">
              <a:buNone/>
              <a:defRPr sz="5400" kern="0" cap="all" spc="400" baseline="0">
                <a:solidFill>
                  <a:schemeClr val="accent6"/>
                </a:solidFill>
                <a:latin typeface="+mj-lt"/>
              </a:defRPr>
            </a:lvl1pPr>
          </a:lstStyle>
          <a:p>
            <a:pPr lvl="0"/>
            <a:r>
              <a:rPr lang="en-US" dirty="0"/>
              <a:t>Add title</a:t>
            </a:r>
          </a:p>
        </p:txBody>
      </p:sp>
      <p:sp>
        <p:nvSpPr>
          <p:cNvPr id="36" name="Text Placeholder 14">
            <a:extLst>
              <a:ext uri="{FF2B5EF4-FFF2-40B4-BE49-F238E27FC236}">
                <a16:creationId xmlns:a16="http://schemas.microsoft.com/office/drawing/2014/main" id="{97EFBCD4-F812-493F-895A-3449020A0651}"/>
              </a:ext>
            </a:extLst>
          </p:cNvPr>
          <p:cNvSpPr>
            <a:spLocks noGrp="1"/>
          </p:cNvSpPr>
          <p:nvPr>
            <p:ph type="body" sz="quarter" idx="23" hasCustomPrompt="1"/>
          </p:nvPr>
        </p:nvSpPr>
        <p:spPr>
          <a:xfrm>
            <a:off x="6483528" y="4670980"/>
            <a:ext cx="2693129" cy="1151633"/>
          </a:xfrm>
          <a:prstGeom prst="rect">
            <a:avLst/>
          </a:prstGeom>
        </p:spPr>
        <p:txBody>
          <a:bodyPr anchor="t"/>
          <a:lstStyle>
            <a:lvl1pPr marL="0" indent="0" algn="l">
              <a:lnSpc>
                <a:spcPct val="150000"/>
              </a:lnSpc>
              <a:spcBef>
                <a:spcPts val="0"/>
              </a:spcBef>
              <a:buClr>
                <a:schemeClr val="accent6"/>
              </a:buClr>
              <a:buFont typeface="Courier New" panose="02070309020205020404" pitchFamily="49" charset="0"/>
              <a:buNone/>
              <a:defRPr sz="1400" cap="none" spc="0" baseline="0">
                <a:solidFill>
                  <a:schemeClr val="bg1"/>
                </a:solidFill>
                <a:latin typeface="+mn-lt"/>
              </a:defRPr>
            </a:lvl1pPr>
          </a:lstStyle>
          <a:p>
            <a:pPr lvl="0"/>
            <a:r>
              <a:rPr lang="en-US" dirty="0"/>
              <a:t>Add text here</a:t>
            </a:r>
          </a:p>
        </p:txBody>
      </p:sp>
      <p:sp>
        <p:nvSpPr>
          <p:cNvPr id="20" name="Footer Placeholder 15">
            <a:extLst>
              <a:ext uri="{FF2B5EF4-FFF2-40B4-BE49-F238E27FC236}">
                <a16:creationId xmlns:a16="http://schemas.microsoft.com/office/drawing/2014/main" id="{698D43C2-06AB-4549-BCD0-CBDCA0653292}"/>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effectLst>
                  <a:outerShdw blurRad="38100" dist="38100" dir="2700000" algn="tl">
                    <a:srgbClr val="000000">
                      <a:alpha val="43137"/>
                    </a:srgbClr>
                  </a:outerShdw>
                </a:effectLst>
                <a:latin typeface="+mj-lt"/>
              </a:defRPr>
            </a:lvl1pPr>
          </a:lstStyle>
          <a:p>
            <a:r>
              <a:rPr lang="en-US"/>
              <a:t>balance </a:t>
            </a:r>
            <a:endParaRPr lang="en-US" dirty="0"/>
          </a:p>
        </p:txBody>
      </p:sp>
      <p:sp>
        <p:nvSpPr>
          <p:cNvPr id="21" name="Slide Number Placeholder 16">
            <a:extLst>
              <a:ext uri="{FF2B5EF4-FFF2-40B4-BE49-F238E27FC236}">
                <a16:creationId xmlns:a16="http://schemas.microsoft.com/office/drawing/2014/main" id="{7B2AB1D3-DFF0-43A8-BDE0-52FB314E03A1}"/>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effectLst>
                  <a:outerShdw blurRad="38100" dist="38100" dir="2700000" algn="tl">
                    <a:srgbClr val="000000">
                      <a:alpha val="43137"/>
                    </a:srgbClr>
                  </a:outerShdw>
                </a:effectLst>
                <a:latin typeface="+mn-lt"/>
              </a:defRPr>
            </a:lvl1pPr>
          </a:lstStyle>
          <a:p>
            <a:pPr>
              <a:defRPr/>
            </a:pPr>
            <a:fld id="{8D1FC6F8-0BCD-47E9-9C64-690771D9C143}" type="slidenum">
              <a:rPr lang="en-US" smtClean="0"/>
              <a:pPr>
                <a:defRPr/>
              </a:pPr>
              <a:t>‹#›</a:t>
            </a:fld>
            <a:endParaRPr lang="en-US" dirty="0"/>
          </a:p>
        </p:txBody>
      </p:sp>
      <p:sp>
        <p:nvSpPr>
          <p:cNvPr id="22" name="Date Placeholder 14">
            <a:extLst>
              <a:ext uri="{FF2B5EF4-FFF2-40B4-BE49-F238E27FC236}">
                <a16:creationId xmlns:a16="http://schemas.microsoft.com/office/drawing/2014/main" id="{28A81ABF-135E-483F-9992-6F79C2F559E9}"/>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effectLst>
                  <a:outerShdw blurRad="38100" dist="38100" dir="2700000" algn="tl">
                    <a:srgbClr val="000000">
                      <a:alpha val="43137"/>
                    </a:srgbClr>
                  </a:outerShdw>
                </a:effectLst>
                <a:latin typeface="+mj-lt"/>
              </a:defRPr>
            </a:lvl1pPr>
          </a:lstStyle>
          <a:p>
            <a:pPr>
              <a:defRPr/>
            </a:pPr>
            <a:r>
              <a:rPr lang="en-US" cap="all"/>
              <a:t>01/01/24</a:t>
            </a:r>
            <a:endParaRPr lang="en-US" cap="all" dirty="0"/>
          </a:p>
        </p:txBody>
      </p:sp>
    </p:spTree>
    <p:extLst>
      <p:ext uri="{BB962C8B-B14F-4D97-AF65-F5344CB8AC3E}">
        <p14:creationId xmlns:p14="http://schemas.microsoft.com/office/powerpoint/2010/main" val="3078761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 name="Footer Placeholder 15">
            <a:extLst>
              <a:ext uri="{FF2B5EF4-FFF2-40B4-BE49-F238E27FC236}">
                <a16:creationId xmlns:a16="http://schemas.microsoft.com/office/drawing/2014/main" id="{710F293A-37AC-4A72-A56D-2A65F8EA2CEE}"/>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a:t>balance </a:t>
            </a:r>
            <a:endParaRPr lang="en-US" dirty="0"/>
          </a:p>
        </p:txBody>
      </p:sp>
      <p:sp>
        <p:nvSpPr>
          <p:cNvPr id="14" name="Slide Number Placeholder 16">
            <a:extLst>
              <a:ext uri="{FF2B5EF4-FFF2-40B4-BE49-F238E27FC236}">
                <a16:creationId xmlns:a16="http://schemas.microsoft.com/office/drawing/2014/main" id="{EE0BB053-ED5B-47E1-ABB2-815094654C14}"/>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5" name="Date Placeholder 14">
            <a:extLst>
              <a:ext uri="{FF2B5EF4-FFF2-40B4-BE49-F238E27FC236}">
                <a16:creationId xmlns:a16="http://schemas.microsoft.com/office/drawing/2014/main" id="{790B7F12-A295-4495-AE4A-7640863C8828}"/>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a:t>01/01/24</a:t>
            </a:r>
            <a:endParaRPr lang="en-US" cap="all" dirty="0"/>
          </a:p>
        </p:txBody>
      </p:sp>
    </p:spTree>
    <p:extLst>
      <p:ext uri="{BB962C8B-B14F-4D97-AF65-F5344CB8AC3E}">
        <p14:creationId xmlns:p14="http://schemas.microsoft.com/office/powerpoint/2010/main" val="1322357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jpe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28.jpeg"/><Relationship Id="rId2" Type="http://schemas.openxmlformats.org/officeDocument/2006/relationships/image" Target="../media/image67.png"/><Relationship Id="rId1" Type="http://schemas.openxmlformats.org/officeDocument/2006/relationships/slideLayout" Target="../slideLayouts/slideLayout5.xml"/><Relationship Id="rId6" Type="http://schemas.openxmlformats.org/officeDocument/2006/relationships/image" Target="../media/image29.jpeg"/><Relationship Id="rId5" Type="http://schemas.openxmlformats.org/officeDocument/2006/relationships/image" Target="../media/image69.jpeg"/><Relationship Id="rId4" Type="http://schemas.openxmlformats.org/officeDocument/2006/relationships/image" Target="../media/image6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5.svg"/><Relationship Id="rId2" Type="http://schemas.openxmlformats.org/officeDocument/2006/relationships/image" Target="../media/image70.png"/><Relationship Id="rId1" Type="http://schemas.openxmlformats.org/officeDocument/2006/relationships/slideLayout" Target="../slideLayouts/slideLayout8.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34.png"/><Relationship Id="rId4" Type="http://schemas.openxmlformats.org/officeDocument/2006/relationships/image" Target="../media/image33.png"/></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3.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8.png"/></Relationships>
</file>

<file path=ppt/slides/_rels/slide4.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49.png"/><Relationship Id="rId3" Type="http://schemas.openxmlformats.org/officeDocument/2006/relationships/image" Target="../media/image40.jpeg"/><Relationship Id="rId7" Type="http://schemas.openxmlformats.org/officeDocument/2006/relationships/image" Target="../media/image44.png"/><Relationship Id="rId12" Type="http://schemas.openxmlformats.org/officeDocument/2006/relationships/image" Target="../media/image33.png"/><Relationship Id="rId2" Type="http://schemas.openxmlformats.org/officeDocument/2006/relationships/image" Target="../media/image39.png"/><Relationship Id="rId16" Type="http://schemas.openxmlformats.org/officeDocument/2006/relationships/image" Target="../media/image51.png"/><Relationship Id="rId1" Type="http://schemas.openxmlformats.org/officeDocument/2006/relationships/slideLayout" Target="../slideLayouts/slideLayout16.xml"/><Relationship Id="rId6" Type="http://schemas.openxmlformats.org/officeDocument/2006/relationships/image" Target="../media/image43.jpeg"/><Relationship Id="rId11" Type="http://schemas.openxmlformats.org/officeDocument/2006/relationships/image" Target="../media/image48.png"/><Relationship Id="rId5" Type="http://schemas.openxmlformats.org/officeDocument/2006/relationships/image" Target="../media/image42.jpeg"/><Relationship Id="rId15" Type="http://schemas.openxmlformats.org/officeDocument/2006/relationships/image" Target="../media/image31.png"/><Relationship Id="rId10" Type="http://schemas.openxmlformats.org/officeDocument/2006/relationships/image" Target="../media/image47.jpe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2.png"/><Relationship Id="rId1" Type="http://schemas.openxmlformats.org/officeDocument/2006/relationships/slideLayout" Target="../slideLayouts/slideLayout1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4.png"/><Relationship Id="rId1" Type="http://schemas.openxmlformats.org/officeDocument/2006/relationships/slideLayout" Target="../slideLayouts/slideLayout5.xml"/><Relationship Id="rId5" Type="http://schemas.openxmlformats.org/officeDocument/2006/relationships/image" Target="../media/image66.png"/><Relationship Id="rId4"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0A84D7B-EDB7-4060-FC26-3F24FB38C2EE}"/>
              </a:ext>
            </a:extLst>
          </p:cNvPr>
          <p:cNvSpPr>
            <a:spLocks noGrp="1"/>
          </p:cNvSpPr>
          <p:nvPr>
            <p:ph type="title"/>
          </p:nvPr>
        </p:nvSpPr>
        <p:spPr>
          <a:xfrm>
            <a:off x="289149" y="-864153"/>
            <a:ext cx="8356032" cy="2178578"/>
          </a:xfrm>
          <a:effectLst>
            <a:softEdge rad="63500"/>
          </a:effectLst>
        </p:spPr>
        <p:txBody>
          <a:bodyPr/>
          <a:lstStyle/>
          <a:p>
            <a:r>
              <a:rPr lang="en-US" sz="1050" dirty="0"/>
              <a:t>NEXT GENERATION LAUNDRY detergent &amp; PROTECTION Sachets</a:t>
            </a:r>
          </a:p>
        </p:txBody>
      </p:sp>
      <p:pic>
        <p:nvPicPr>
          <p:cNvPr id="4" name="Picture 3">
            <a:extLst>
              <a:ext uri="{FF2B5EF4-FFF2-40B4-BE49-F238E27FC236}">
                <a16:creationId xmlns:a16="http://schemas.microsoft.com/office/drawing/2014/main" id="{8C523A18-E9D9-1171-11FA-4982C1767B0A}"/>
              </a:ext>
            </a:extLst>
          </p:cNvPr>
          <p:cNvPicPr>
            <a:picLocks noChangeAspect="1"/>
          </p:cNvPicPr>
          <p:nvPr/>
        </p:nvPicPr>
        <p:blipFill>
          <a:blip r:embed="rId2"/>
          <a:stretch>
            <a:fillRect/>
          </a:stretch>
        </p:blipFill>
        <p:spPr>
          <a:xfrm>
            <a:off x="7916449" y="1699316"/>
            <a:ext cx="4275551" cy="4035801"/>
          </a:xfrm>
          <a:prstGeom prst="rect">
            <a:avLst/>
          </a:prstGeom>
        </p:spPr>
      </p:pic>
      <p:sp>
        <p:nvSpPr>
          <p:cNvPr id="8" name="TextBox 7">
            <a:extLst>
              <a:ext uri="{FF2B5EF4-FFF2-40B4-BE49-F238E27FC236}">
                <a16:creationId xmlns:a16="http://schemas.microsoft.com/office/drawing/2014/main" id="{11D0BEF0-B2C1-7A42-9BB9-1D34168E3DAA}"/>
              </a:ext>
            </a:extLst>
          </p:cNvPr>
          <p:cNvSpPr txBox="1"/>
          <p:nvPr/>
        </p:nvSpPr>
        <p:spPr>
          <a:xfrm>
            <a:off x="9031265" y="6219792"/>
            <a:ext cx="6093912" cy="369332"/>
          </a:xfrm>
          <a:prstGeom prst="rect">
            <a:avLst/>
          </a:prstGeom>
          <a:noFill/>
        </p:spPr>
        <p:txBody>
          <a:bodyPr wrap="square">
            <a:spAutoFit/>
          </a:bodyPr>
          <a:lstStyle/>
          <a:p>
            <a:r>
              <a:rPr lang="en-US" dirty="0">
                <a:solidFill>
                  <a:schemeClr val="bg1"/>
                </a:solidFill>
              </a:rPr>
              <a:t>www.balancedetergent.com</a:t>
            </a:r>
          </a:p>
        </p:txBody>
      </p:sp>
      <p:sp>
        <p:nvSpPr>
          <p:cNvPr id="14" name="TextBox 13">
            <a:extLst>
              <a:ext uri="{FF2B5EF4-FFF2-40B4-BE49-F238E27FC236}">
                <a16:creationId xmlns:a16="http://schemas.microsoft.com/office/drawing/2014/main" id="{640D5582-AE44-EAC7-B44A-B13675633CCE}"/>
              </a:ext>
            </a:extLst>
          </p:cNvPr>
          <p:cNvSpPr txBox="1"/>
          <p:nvPr/>
        </p:nvSpPr>
        <p:spPr>
          <a:xfrm>
            <a:off x="254272" y="225136"/>
            <a:ext cx="7662177" cy="1015663"/>
          </a:xfrm>
          <a:prstGeom prst="rect">
            <a:avLst/>
          </a:prstGeom>
          <a:noFill/>
        </p:spPr>
        <p:txBody>
          <a:bodyPr wrap="square" rtlCol="0">
            <a:spAutoFit/>
          </a:bodyPr>
          <a:lstStyle/>
          <a:p>
            <a:r>
              <a:rPr lang="en-US" sz="6000" b="1" dirty="0">
                <a:solidFill>
                  <a:schemeClr val="bg1"/>
                </a:solidFill>
              </a:rPr>
              <a:t>balance</a:t>
            </a:r>
            <a:r>
              <a:rPr lang="en-US" sz="6000" b="1" i="1" dirty="0">
                <a:solidFill>
                  <a:schemeClr val="bg1"/>
                </a:solidFill>
              </a:rPr>
              <a:t>VS </a:t>
            </a:r>
            <a:r>
              <a:rPr lang="en-US" sz="4000" dirty="0">
                <a:solidFill>
                  <a:schemeClr val="bg1"/>
                </a:solidFill>
                <a:latin typeface="Aptos Serif" panose="020B0502040204020203" pitchFamily="18" charset="0"/>
                <a:cs typeface="Aptos Serif" panose="020B0502040204020203" pitchFamily="18" charset="0"/>
              </a:rPr>
              <a:t>introduces</a:t>
            </a:r>
            <a:endParaRPr lang="en-US" sz="3600" dirty="0">
              <a:latin typeface="Aptos Serif" panose="020B0502040204020203" pitchFamily="18" charset="0"/>
              <a:cs typeface="Aptos Serif" panose="020B0502040204020203" pitchFamily="18" charset="0"/>
            </a:endParaRPr>
          </a:p>
        </p:txBody>
      </p:sp>
      <p:pic>
        <p:nvPicPr>
          <p:cNvPr id="5128" name="Picture 8" descr="Picture">
            <a:extLst>
              <a:ext uri="{FF2B5EF4-FFF2-40B4-BE49-F238E27FC236}">
                <a16:creationId xmlns:a16="http://schemas.microsoft.com/office/drawing/2014/main" id="{F9BDDD97-5610-E006-19CB-194046E8E0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1038" y="1569281"/>
            <a:ext cx="2976100" cy="3025868"/>
          </a:xfrm>
          <a:prstGeom prst="rect">
            <a:avLst/>
          </a:prstGeom>
          <a:noFill/>
          <a:effectLst>
            <a:glow rad="63500">
              <a:schemeClr val="accent6">
                <a:satMod val="175000"/>
                <a:alpha val="40000"/>
              </a:schemeClr>
            </a:glow>
            <a:softEdge rad="63500"/>
          </a:effectLst>
          <a:extLst>
            <a:ext uri="{909E8E84-426E-40DD-AFC4-6F175D3DCCD1}">
              <a14:hiddenFill xmlns:a14="http://schemas.microsoft.com/office/drawing/2010/main">
                <a:solidFill>
                  <a:srgbClr val="FFFFFF"/>
                </a:solidFill>
              </a14:hiddenFill>
            </a:ext>
          </a:extLst>
        </p:spPr>
      </p:pic>
      <p:pic>
        <p:nvPicPr>
          <p:cNvPr id="5130" name="Picture 10" descr="Picture">
            <a:extLst>
              <a:ext uri="{FF2B5EF4-FFF2-40B4-BE49-F238E27FC236}">
                <a16:creationId xmlns:a16="http://schemas.microsoft.com/office/drawing/2014/main" id="{44DE3EE3-B8B8-2993-3AFF-405FD69530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449" y="1569281"/>
            <a:ext cx="3025869" cy="3025869"/>
          </a:xfrm>
          <a:prstGeom prst="rect">
            <a:avLst/>
          </a:prstGeom>
          <a:noFill/>
          <a:effectLst>
            <a:glow rad="63500">
              <a:schemeClr val="accent6">
                <a:satMod val="175000"/>
                <a:alpha val="40000"/>
              </a:schemeClr>
            </a:glow>
            <a:softEdge rad="63500"/>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27C35CC-A617-9CE1-2651-0E50F935603B}"/>
              </a:ext>
            </a:extLst>
          </p:cNvPr>
          <p:cNvPicPr>
            <a:picLocks noChangeAspect="1"/>
          </p:cNvPicPr>
          <p:nvPr/>
        </p:nvPicPr>
        <p:blipFill>
          <a:blip r:embed="rId5"/>
          <a:stretch>
            <a:fillRect/>
          </a:stretch>
        </p:blipFill>
        <p:spPr>
          <a:xfrm>
            <a:off x="829754" y="5017230"/>
            <a:ext cx="2726152" cy="1435774"/>
          </a:xfrm>
          <a:prstGeom prst="rect">
            <a:avLst/>
          </a:prstGeom>
        </p:spPr>
      </p:pic>
      <p:sp>
        <p:nvSpPr>
          <p:cNvPr id="11" name="TextBox 10">
            <a:extLst>
              <a:ext uri="{FF2B5EF4-FFF2-40B4-BE49-F238E27FC236}">
                <a16:creationId xmlns:a16="http://schemas.microsoft.com/office/drawing/2014/main" id="{5C31C80E-67CD-FFA5-339E-21F35BF9C70B}"/>
              </a:ext>
            </a:extLst>
          </p:cNvPr>
          <p:cNvSpPr txBox="1"/>
          <p:nvPr/>
        </p:nvSpPr>
        <p:spPr>
          <a:xfrm>
            <a:off x="1010093" y="4595149"/>
            <a:ext cx="5697045" cy="369332"/>
          </a:xfrm>
          <a:prstGeom prst="rect">
            <a:avLst/>
          </a:prstGeom>
          <a:noFill/>
        </p:spPr>
        <p:txBody>
          <a:bodyPr wrap="square" rtlCol="0">
            <a:spAutoFit/>
          </a:bodyPr>
          <a:lstStyle/>
          <a:p>
            <a:r>
              <a:rPr lang="en-US" dirty="0">
                <a:solidFill>
                  <a:schemeClr val="bg1"/>
                </a:solidFill>
              </a:rPr>
              <a:t>Detergent Sachet                               Protectant Sachet </a:t>
            </a:r>
          </a:p>
        </p:txBody>
      </p:sp>
    </p:spTree>
    <p:extLst>
      <p:ext uri="{BB962C8B-B14F-4D97-AF65-F5344CB8AC3E}">
        <p14:creationId xmlns:p14="http://schemas.microsoft.com/office/powerpoint/2010/main" val="3105834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69A103-A469-B2C4-D9E2-B638DA673FFA}"/>
              </a:ext>
            </a:extLst>
          </p:cNvPr>
          <p:cNvSpPr>
            <a:spLocks noGrp="1"/>
          </p:cNvSpPr>
          <p:nvPr>
            <p:ph type="body" sz="quarter" idx="12"/>
          </p:nvPr>
        </p:nvSpPr>
        <p:spPr>
          <a:xfrm>
            <a:off x="5672882" y="3974519"/>
            <a:ext cx="3008631" cy="348162"/>
          </a:xfrm>
        </p:spPr>
        <p:txBody>
          <a:bodyPr/>
          <a:lstStyle/>
          <a:p>
            <a:r>
              <a:rPr lang="en-US" dirty="0"/>
              <a:t>REACH Compliant</a:t>
            </a:r>
          </a:p>
        </p:txBody>
      </p:sp>
      <p:sp>
        <p:nvSpPr>
          <p:cNvPr id="4" name="Text Placeholder 3">
            <a:extLst>
              <a:ext uri="{FF2B5EF4-FFF2-40B4-BE49-F238E27FC236}">
                <a16:creationId xmlns:a16="http://schemas.microsoft.com/office/drawing/2014/main" id="{EC079F9C-2770-3853-E34D-6021B8CA432B}"/>
              </a:ext>
            </a:extLst>
          </p:cNvPr>
          <p:cNvSpPr>
            <a:spLocks noGrp="1"/>
          </p:cNvSpPr>
          <p:nvPr>
            <p:ph type="body" sz="quarter" idx="13"/>
          </p:nvPr>
        </p:nvSpPr>
        <p:spPr>
          <a:xfrm>
            <a:off x="5654189" y="4248290"/>
            <a:ext cx="3008630" cy="636682"/>
          </a:xfrm>
        </p:spPr>
        <p:txBody>
          <a:bodyPr/>
          <a:lstStyle/>
          <a:p>
            <a:r>
              <a:rPr lang="en-ZA" sz="1100" dirty="0"/>
              <a:t>sold internationally (meets/exceeds strict European </a:t>
            </a:r>
            <a:r>
              <a:rPr lang="en-ZA" sz="1100" dirty="0" err="1"/>
              <a:t>opean</a:t>
            </a:r>
            <a:r>
              <a:rPr lang="en-ZA" sz="1100" dirty="0"/>
              <a:t> safety and environmental standards)</a:t>
            </a:r>
            <a:endParaRPr lang="en-ZA" sz="1100" dirty="0">
              <a:solidFill>
                <a:srgbClr val="00B0F0"/>
              </a:solidFill>
            </a:endParaRPr>
          </a:p>
          <a:p>
            <a:endParaRPr lang="en-US" sz="1100" dirty="0"/>
          </a:p>
        </p:txBody>
      </p:sp>
      <p:sp>
        <p:nvSpPr>
          <p:cNvPr id="11" name="Footer Placeholder 10">
            <a:extLst>
              <a:ext uri="{FF2B5EF4-FFF2-40B4-BE49-F238E27FC236}">
                <a16:creationId xmlns:a16="http://schemas.microsoft.com/office/drawing/2014/main" id="{2C231B08-E852-4F4D-4A2C-713F5ED1F689}"/>
              </a:ext>
            </a:extLst>
          </p:cNvPr>
          <p:cNvSpPr>
            <a:spLocks noGrp="1"/>
          </p:cNvSpPr>
          <p:nvPr>
            <p:ph type="ftr" sz="quarter" idx="3"/>
          </p:nvPr>
        </p:nvSpPr>
        <p:spPr/>
        <p:txBody>
          <a:bodyPr/>
          <a:lstStyle/>
          <a:p>
            <a:r>
              <a:rPr lang="en-US"/>
              <a:t>balance </a:t>
            </a:r>
            <a:endParaRPr lang="en-US" dirty="0"/>
          </a:p>
        </p:txBody>
      </p:sp>
      <p:sp>
        <p:nvSpPr>
          <p:cNvPr id="12" name="Slide Number Placeholder 11">
            <a:extLst>
              <a:ext uri="{FF2B5EF4-FFF2-40B4-BE49-F238E27FC236}">
                <a16:creationId xmlns:a16="http://schemas.microsoft.com/office/drawing/2014/main" id="{7063E99C-623A-3743-D295-76C1DA35857D}"/>
              </a:ext>
            </a:extLst>
          </p:cNvPr>
          <p:cNvSpPr>
            <a:spLocks noGrp="1"/>
          </p:cNvSpPr>
          <p:nvPr>
            <p:ph type="sldNum" sz="quarter" idx="4"/>
          </p:nvPr>
        </p:nvSpPr>
        <p:spPr/>
        <p:txBody>
          <a:bodyPr/>
          <a:lstStyle/>
          <a:p>
            <a:pPr>
              <a:defRPr/>
            </a:pPr>
            <a:fld id="{8D1FC6F8-0BCD-47E9-9C64-690771D9C143}" type="slidenum">
              <a:rPr lang="en-US" smtClean="0"/>
              <a:pPr>
                <a:defRPr/>
              </a:pPr>
              <a:t>10</a:t>
            </a:fld>
            <a:endParaRPr lang="en-US" dirty="0"/>
          </a:p>
        </p:txBody>
      </p:sp>
      <p:sp>
        <p:nvSpPr>
          <p:cNvPr id="13" name="Date Placeholder 12">
            <a:extLst>
              <a:ext uri="{FF2B5EF4-FFF2-40B4-BE49-F238E27FC236}">
                <a16:creationId xmlns:a16="http://schemas.microsoft.com/office/drawing/2014/main" id="{CE32DE45-1C77-1A8F-111E-2ACEB4930696}"/>
              </a:ext>
            </a:extLst>
          </p:cNvPr>
          <p:cNvSpPr>
            <a:spLocks noGrp="1"/>
          </p:cNvSpPr>
          <p:nvPr>
            <p:ph type="dt" sz="half" idx="2"/>
          </p:nvPr>
        </p:nvSpPr>
        <p:spPr/>
        <p:txBody>
          <a:bodyPr/>
          <a:lstStyle/>
          <a:p>
            <a:pPr>
              <a:defRPr/>
            </a:pPr>
            <a:r>
              <a:rPr lang="en-US" cap="all"/>
              <a:t>01/01/24</a:t>
            </a:r>
            <a:endParaRPr lang="en-US" cap="all" dirty="0"/>
          </a:p>
        </p:txBody>
      </p:sp>
      <p:pic>
        <p:nvPicPr>
          <p:cNvPr id="24" name="Picture Placeholder 23" descr="A logo for a laundry detergent company&#10;&#10;Description automatically generated">
            <a:extLst>
              <a:ext uri="{FF2B5EF4-FFF2-40B4-BE49-F238E27FC236}">
                <a16:creationId xmlns:a16="http://schemas.microsoft.com/office/drawing/2014/main" id="{6C2495B4-E187-1CB4-C61D-44640423580D}"/>
              </a:ext>
            </a:extLst>
          </p:cNvPr>
          <p:cNvPicPr>
            <a:picLocks noGrp="1" noChangeAspect="1"/>
          </p:cNvPicPr>
          <p:nvPr>
            <p:ph type="pic" sz="quarter" idx="29"/>
          </p:nvPr>
        </p:nvPicPr>
        <p:blipFill>
          <a:blip r:embed="rId2"/>
          <a:srcRect t="131" b="131"/>
          <a:stretch>
            <a:fillRect/>
          </a:stretch>
        </p:blipFill>
        <p:spPr>
          <a:xfrm>
            <a:off x="9035235" y="2150662"/>
            <a:ext cx="1542475" cy="1542475"/>
          </a:xfrm>
        </p:spPr>
      </p:pic>
      <p:sp>
        <p:nvSpPr>
          <p:cNvPr id="19" name="TextBox 18">
            <a:extLst>
              <a:ext uri="{FF2B5EF4-FFF2-40B4-BE49-F238E27FC236}">
                <a16:creationId xmlns:a16="http://schemas.microsoft.com/office/drawing/2014/main" id="{A07B50B1-A456-EBD5-2B32-3BE724A242F4}"/>
              </a:ext>
            </a:extLst>
          </p:cNvPr>
          <p:cNvSpPr txBox="1"/>
          <p:nvPr/>
        </p:nvSpPr>
        <p:spPr>
          <a:xfrm>
            <a:off x="5643350" y="1988014"/>
            <a:ext cx="6093912" cy="984885"/>
          </a:xfrm>
          <a:prstGeom prst="rect">
            <a:avLst/>
          </a:prstGeom>
          <a:noFill/>
        </p:spPr>
        <p:txBody>
          <a:bodyPr wrap="square">
            <a:spAutoFit/>
          </a:bodyPr>
          <a:lstStyle/>
          <a:p>
            <a:r>
              <a:rPr lang="en-US" dirty="0">
                <a:solidFill>
                  <a:schemeClr val="accent6">
                    <a:lumMod val="60000"/>
                    <a:lumOff val="40000"/>
                  </a:schemeClr>
                </a:solidFill>
              </a:rPr>
              <a:t>TRADEMARKED Reg. No. 6,057,459</a:t>
            </a:r>
          </a:p>
          <a:p>
            <a:r>
              <a:rPr lang="en-US" sz="1000" dirty="0">
                <a:solidFill>
                  <a:schemeClr val="bg1"/>
                </a:solidFill>
              </a:rPr>
              <a:t>Registered May 19, 2020</a:t>
            </a:r>
          </a:p>
          <a:p>
            <a:r>
              <a:rPr lang="en-US" sz="1000" dirty="0">
                <a:solidFill>
                  <a:schemeClr val="bg1"/>
                </a:solidFill>
              </a:rPr>
              <a:t>Int. Cl.: 3</a:t>
            </a:r>
          </a:p>
          <a:p>
            <a:r>
              <a:rPr lang="en-US" sz="1000" dirty="0">
                <a:solidFill>
                  <a:schemeClr val="bg1"/>
                </a:solidFill>
              </a:rPr>
              <a:t>CLASS 3: Laundry detergent</a:t>
            </a:r>
          </a:p>
          <a:p>
            <a:r>
              <a:rPr lang="en-US" sz="1000" dirty="0">
                <a:solidFill>
                  <a:schemeClr val="bg1"/>
                </a:solidFill>
              </a:rPr>
              <a:t>FIRST USE 7-23-2019; IN COMMERCE 7-23-2019</a:t>
            </a:r>
          </a:p>
        </p:txBody>
      </p:sp>
      <p:sp>
        <p:nvSpPr>
          <p:cNvPr id="21" name="TextBox 20">
            <a:extLst>
              <a:ext uri="{FF2B5EF4-FFF2-40B4-BE49-F238E27FC236}">
                <a16:creationId xmlns:a16="http://schemas.microsoft.com/office/drawing/2014/main" id="{97A958AD-1D92-31E4-6452-93A153920D9C}"/>
              </a:ext>
            </a:extLst>
          </p:cNvPr>
          <p:cNvSpPr txBox="1"/>
          <p:nvPr/>
        </p:nvSpPr>
        <p:spPr>
          <a:xfrm>
            <a:off x="3208768" y="312122"/>
            <a:ext cx="6094476" cy="1277273"/>
          </a:xfrm>
          <a:prstGeom prst="rect">
            <a:avLst/>
          </a:prstGeom>
          <a:noFill/>
        </p:spPr>
        <p:txBody>
          <a:bodyPr wrap="square">
            <a:spAutoFit/>
          </a:bodyPr>
          <a:lstStyle/>
          <a:p>
            <a:pPr algn="r"/>
            <a:r>
              <a:rPr lang="en-US" sz="3200" dirty="0">
                <a:solidFill>
                  <a:schemeClr val="accent6">
                    <a:lumMod val="60000"/>
                    <a:lumOff val="40000"/>
                  </a:schemeClr>
                </a:solidFill>
              </a:rPr>
              <a:t>PATENTED</a:t>
            </a:r>
          </a:p>
          <a:p>
            <a:pPr algn="r"/>
            <a:r>
              <a:rPr lang="en-US" sz="900" dirty="0" err="1">
                <a:solidFill>
                  <a:schemeClr val="bg1"/>
                </a:solidFill>
              </a:rPr>
              <a:t>balanceVS</a:t>
            </a:r>
            <a:r>
              <a:rPr lang="en-US" sz="900" dirty="0">
                <a:solidFill>
                  <a:schemeClr val="bg1"/>
                </a:solidFill>
              </a:rPr>
              <a:t> operates under license agreement for Patent Rights (application of antimicrobial fabric protection)</a:t>
            </a:r>
          </a:p>
          <a:p>
            <a:pPr algn="r"/>
            <a:r>
              <a:rPr lang="en-US" sz="900" dirty="0">
                <a:solidFill>
                  <a:schemeClr val="bg1"/>
                </a:solidFill>
              </a:rPr>
              <a:t>Application is a continuation of U.S. Application No. 17/367,187, filed July 2, 2021,5 which is a continuation in part of U.S. Application No. 17/101,839, filed on November 23, 2020,which is a continuation of U.S. Application No. 15/431,651, filed on February 13, 2017, now U.S. Patent No. 10,844,330, which claims priority under 35 U.S.C. §119(e) to U.S. Patent Application Serial No. 62/295,133, filed on February 14, 2016, each of which is hereby incorporated by reference in its entirety.</a:t>
            </a:r>
          </a:p>
        </p:txBody>
      </p:sp>
      <p:pic>
        <p:nvPicPr>
          <p:cNvPr id="25" name="Picture 24" descr="A red round stamp with black text&#10;&#10;Description automatically generated">
            <a:extLst>
              <a:ext uri="{FF2B5EF4-FFF2-40B4-BE49-F238E27FC236}">
                <a16:creationId xmlns:a16="http://schemas.microsoft.com/office/drawing/2014/main" id="{6260461D-2E65-6AF5-24EA-C715461B21BB}"/>
              </a:ext>
            </a:extLst>
          </p:cNvPr>
          <p:cNvPicPr>
            <a:picLocks noChangeAspect="1"/>
          </p:cNvPicPr>
          <p:nvPr/>
        </p:nvPicPr>
        <p:blipFill>
          <a:blip r:embed="rId3"/>
          <a:stretch>
            <a:fillRect/>
          </a:stretch>
        </p:blipFill>
        <p:spPr>
          <a:xfrm>
            <a:off x="9378890" y="278544"/>
            <a:ext cx="2289278" cy="1869578"/>
          </a:xfrm>
          <a:prstGeom prst="rect">
            <a:avLst/>
          </a:prstGeom>
        </p:spPr>
      </p:pic>
      <p:pic>
        <p:nvPicPr>
          <p:cNvPr id="2056" name="Picture 8" descr="Free Cartoon Planet Earth, Download Free Cartoon Planet Earth png ...">
            <a:extLst>
              <a:ext uri="{FF2B5EF4-FFF2-40B4-BE49-F238E27FC236}">
                <a16:creationId xmlns:a16="http://schemas.microsoft.com/office/drawing/2014/main" id="{5E036E76-7167-4DCE-67D0-7E8DADD578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4813" y="3957414"/>
            <a:ext cx="1363887" cy="138863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Patent Pending Logo Png PNG Image | Transparent PNG Free Download on ...">
            <a:extLst>
              <a:ext uri="{FF2B5EF4-FFF2-40B4-BE49-F238E27FC236}">
                <a16:creationId xmlns:a16="http://schemas.microsoft.com/office/drawing/2014/main" id="{01B761C8-5A1E-FE0D-2941-C798C5633ACE}"/>
              </a:ext>
            </a:extLst>
          </p:cNvPr>
          <p:cNvPicPr>
            <a:picLocks noChangeAspect="1" noChangeArrowheads="1"/>
          </p:cNvPicPr>
          <p:nvPr/>
        </p:nvPicPr>
        <p:blipFill>
          <a:blip r:embed="rId5">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902406" y="3602508"/>
            <a:ext cx="1542475" cy="147487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Picture">
            <a:extLst>
              <a:ext uri="{FF2B5EF4-FFF2-40B4-BE49-F238E27FC236}">
                <a16:creationId xmlns:a16="http://schemas.microsoft.com/office/drawing/2014/main" id="{AA97BD64-4B6B-0654-9C79-D699991F7B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86987">
            <a:off x="2201202" y="2350049"/>
            <a:ext cx="1205895" cy="1205895"/>
          </a:xfrm>
          <a:prstGeom prst="rect">
            <a:avLst/>
          </a:prstGeom>
          <a:noFill/>
          <a:effectLst>
            <a:glow rad="63500">
              <a:schemeClr val="accent6">
                <a:satMod val="175000"/>
                <a:alpha val="40000"/>
              </a:schemeClr>
            </a:glow>
            <a:softEdge rad="63500"/>
          </a:effectLst>
          <a:extLst>
            <a:ext uri="{909E8E84-426E-40DD-AFC4-6F175D3DCCD1}">
              <a14:hiddenFill xmlns:a14="http://schemas.microsoft.com/office/drawing/2010/main">
                <a:solidFill>
                  <a:srgbClr val="FFFFFF"/>
                </a:solidFill>
              </a14:hiddenFill>
            </a:ext>
          </a:extLst>
        </p:spPr>
      </p:pic>
      <p:pic>
        <p:nvPicPr>
          <p:cNvPr id="29" name="Picture 8" descr="Picture">
            <a:extLst>
              <a:ext uri="{FF2B5EF4-FFF2-40B4-BE49-F238E27FC236}">
                <a16:creationId xmlns:a16="http://schemas.microsoft.com/office/drawing/2014/main" id="{BE3D4965-048A-D334-BEA7-944F0AE1DB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916618">
            <a:off x="3920313" y="2292071"/>
            <a:ext cx="1265158" cy="1286315"/>
          </a:xfrm>
          <a:prstGeom prst="rect">
            <a:avLst/>
          </a:prstGeom>
          <a:noFill/>
          <a:effectLst>
            <a:glow rad="63500">
              <a:schemeClr val="accent6">
                <a:satMod val="175000"/>
                <a:alpha val="40000"/>
              </a:schemeClr>
            </a:glow>
            <a:softEdge rad="63500"/>
          </a:effectLst>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9359BB70-383D-A7CF-E024-C1C0AFA321E6}"/>
              </a:ext>
            </a:extLst>
          </p:cNvPr>
          <p:cNvSpPr txBox="1"/>
          <p:nvPr/>
        </p:nvSpPr>
        <p:spPr>
          <a:xfrm>
            <a:off x="3773203" y="5591903"/>
            <a:ext cx="10739599" cy="738664"/>
          </a:xfrm>
          <a:prstGeom prst="rect">
            <a:avLst/>
          </a:prstGeom>
          <a:noFill/>
        </p:spPr>
        <p:txBody>
          <a:bodyPr wrap="square">
            <a:spAutoFit/>
          </a:bodyPr>
          <a:lstStyle/>
          <a:p>
            <a:pPr marL="285750" indent="-285750" algn="l">
              <a:buFont typeface="Arial" panose="020B0604020202020204" pitchFamily="34" charset="0"/>
              <a:buChar char="•"/>
            </a:pPr>
            <a:r>
              <a:rPr lang="en-ZA" sz="1400" dirty="0">
                <a:solidFill>
                  <a:schemeClr val="bg1"/>
                </a:solidFill>
              </a:rPr>
              <a:t>Sachets are safer to handle around seniors, children &amp; pets</a:t>
            </a:r>
          </a:p>
          <a:p>
            <a:pPr marL="285750" indent="-285750" algn="l">
              <a:buFont typeface="Arial" panose="020B0604020202020204" pitchFamily="34" charset="0"/>
              <a:buChar char="•"/>
            </a:pPr>
            <a:r>
              <a:rPr lang="en-ZA" sz="1400" dirty="0">
                <a:solidFill>
                  <a:schemeClr val="bg1"/>
                </a:solidFill>
              </a:rPr>
              <a:t>Individual sachets are convenient for travel, college, vacation rentals, coin-laundry visits, home usage, etc.​</a:t>
            </a:r>
          </a:p>
          <a:p>
            <a:pPr marL="285750" indent="-285750" algn="l">
              <a:buFont typeface="Arial" panose="020B0604020202020204" pitchFamily="34" charset="0"/>
              <a:buChar char="•"/>
            </a:pPr>
            <a:r>
              <a:rPr lang="en-ZA" sz="1400" dirty="0">
                <a:solidFill>
                  <a:schemeClr val="bg1"/>
                </a:solidFill>
              </a:rPr>
              <a:t>Sachets take up less space on the shelf,  ideal for shipping, and 100% recyclable</a:t>
            </a:r>
          </a:p>
        </p:txBody>
      </p:sp>
    </p:spTree>
    <p:extLst>
      <p:ext uri="{BB962C8B-B14F-4D97-AF65-F5344CB8AC3E}">
        <p14:creationId xmlns:p14="http://schemas.microsoft.com/office/powerpoint/2010/main" val="1024368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EEEFBA2-D2C5-483D-A977-8998D1677BEF}"/>
              </a:ext>
            </a:extLst>
          </p:cNvPr>
          <p:cNvSpPr>
            <a:spLocks noGrp="1"/>
          </p:cNvSpPr>
          <p:nvPr>
            <p:ph type="title"/>
          </p:nvPr>
        </p:nvSpPr>
        <p:spPr/>
        <p:txBody>
          <a:bodyPr/>
          <a:lstStyle/>
          <a:p>
            <a:r>
              <a:rPr lang="en-US" dirty="0"/>
              <a:t>MARKET</a:t>
            </a:r>
            <a:br>
              <a:rPr lang="en-US" dirty="0"/>
            </a:br>
            <a:r>
              <a:rPr lang="en-US" dirty="0"/>
              <a:t>Overview</a:t>
            </a:r>
          </a:p>
        </p:txBody>
      </p:sp>
    </p:spTree>
    <p:extLst>
      <p:ext uri="{BB962C8B-B14F-4D97-AF65-F5344CB8AC3E}">
        <p14:creationId xmlns:p14="http://schemas.microsoft.com/office/powerpoint/2010/main" val="3716496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4BB0BCF4-9D20-4758-AE5E-FC431503F671}"/>
              </a:ext>
            </a:extLst>
          </p:cNvPr>
          <p:cNvSpPr>
            <a:spLocks noGrp="1"/>
          </p:cNvSpPr>
          <p:nvPr>
            <p:ph type="title"/>
          </p:nvPr>
        </p:nvSpPr>
        <p:spPr>
          <a:xfrm>
            <a:off x="965511" y="760406"/>
            <a:ext cx="5424988" cy="579245"/>
          </a:xfrm>
        </p:spPr>
        <p:txBody>
          <a:bodyPr/>
          <a:lstStyle/>
          <a:p>
            <a:r>
              <a:rPr lang="en-US" dirty="0"/>
              <a:t>Business Model</a:t>
            </a:r>
          </a:p>
        </p:txBody>
      </p:sp>
      <p:sp>
        <p:nvSpPr>
          <p:cNvPr id="40" name="Text Placeholder 39">
            <a:extLst>
              <a:ext uri="{FF2B5EF4-FFF2-40B4-BE49-F238E27FC236}">
                <a16:creationId xmlns:a16="http://schemas.microsoft.com/office/drawing/2014/main" id="{F09B50DC-B299-47D5-8FBF-8BB1F764A59C}"/>
              </a:ext>
            </a:extLst>
          </p:cNvPr>
          <p:cNvSpPr>
            <a:spLocks noGrp="1"/>
          </p:cNvSpPr>
          <p:nvPr>
            <p:ph type="body" sz="quarter" idx="12"/>
          </p:nvPr>
        </p:nvSpPr>
        <p:spPr>
          <a:xfrm>
            <a:off x="965511" y="3417877"/>
            <a:ext cx="2806280" cy="365125"/>
          </a:xfrm>
        </p:spPr>
        <p:txBody>
          <a:bodyPr/>
          <a:lstStyle/>
          <a:p>
            <a:r>
              <a:rPr lang="en-ZA" dirty="0"/>
              <a:t>Research​</a:t>
            </a:r>
          </a:p>
        </p:txBody>
      </p:sp>
      <p:sp>
        <p:nvSpPr>
          <p:cNvPr id="41" name="Text Placeholder 40">
            <a:extLst>
              <a:ext uri="{FF2B5EF4-FFF2-40B4-BE49-F238E27FC236}">
                <a16:creationId xmlns:a16="http://schemas.microsoft.com/office/drawing/2014/main" id="{5B2431E2-5AF0-49F8-8C0F-52F1C1171866}"/>
              </a:ext>
            </a:extLst>
          </p:cNvPr>
          <p:cNvSpPr>
            <a:spLocks noGrp="1"/>
          </p:cNvSpPr>
          <p:nvPr>
            <p:ph type="body" sz="quarter" idx="13"/>
          </p:nvPr>
        </p:nvSpPr>
        <p:spPr>
          <a:xfrm>
            <a:off x="613776" y="3766050"/>
            <a:ext cx="3682652" cy="1148945"/>
          </a:xfrm>
        </p:spPr>
        <p:txBody>
          <a:bodyPr/>
          <a:lstStyle/>
          <a:p>
            <a:r>
              <a:rPr lang="en-US" dirty="0"/>
              <a:t>Laundry Detergent Market Size 68 billion USD </a:t>
            </a:r>
          </a:p>
          <a:p>
            <a:r>
              <a:rPr lang="en-US" dirty="0"/>
              <a:t>Expected to grow to 82 billion by 2028 </a:t>
            </a:r>
          </a:p>
          <a:p>
            <a:endParaRPr lang="en-US" dirty="0"/>
          </a:p>
        </p:txBody>
      </p:sp>
      <p:sp>
        <p:nvSpPr>
          <p:cNvPr id="42" name="Text Placeholder 41">
            <a:extLst>
              <a:ext uri="{FF2B5EF4-FFF2-40B4-BE49-F238E27FC236}">
                <a16:creationId xmlns:a16="http://schemas.microsoft.com/office/drawing/2014/main" id="{974545B8-60BB-4D0D-8EE6-4D20EFAB711B}"/>
              </a:ext>
            </a:extLst>
          </p:cNvPr>
          <p:cNvSpPr>
            <a:spLocks noGrp="1"/>
          </p:cNvSpPr>
          <p:nvPr>
            <p:ph type="body" sz="quarter" idx="14"/>
          </p:nvPr>
        </p:nvSpPr>
        <p:spPr>
          <a:xfrm>
            <a:off x="4514520" y="3400925"/>
            <a:ext cx="2806280" cy="365125"/>
          </a:xfrm>
        </p:spPr>
        <p:txBody>
          <a:bodyPr/>
          <a:lstStyle/>
          <a:p>
            <a:r>
              <a:rPr lang="en-ZA" dirty="0"/>
              <a:t>Abstract​</a:t>
            </a:r>
          </a:p>
        </p:txBody>
      </p:sp>
      <p:sp>
        <p:nvSpPr>
          <p:cNvPr id="43" name="Text Placeholder 42">
            <a:extLst>
              <a:ext uri="{FF2B5EF4-FFF2-40B4-BE49-F238E27FC236}">
                <a16:creationId xmlns:a16="http://schemas.microsoft.com/office/drawing/2014/main" id="{947754CF-0306-43C0-AAC6-F0E44B385D40}"/>
              </a:ext>
            </a:extLst>
          </p:cNvPr>
          <p:cNvSpPr>
            <a:spLocks noGrp="1"/>
          </p:cNvSpPr>
          <p:nvPr>
            <p:ph type="body" sz="quarter" idx="15"/>
          </p:nvPr>
        </p:nvSpPr>
        <p:spPr>
          <a:xfrm>
            <a:off x="4514520" y="3749098"/>
            <a:ext cx="2806280" cy="1148945"/>
          </a:xfrm>
        </p:spPr>
        <p:txBody>
          <a:bodyPr/>
          <a:lstStyle/>
          <a:p>
            <a:r>
              <a:rPr lang="en-ZA" dirty="0"/>
              <a:t>We believe people need more products specifically dedicated to this growing market</a:t>
            </a:r>
            <a:r>
              <a:rPr lang="en-US" dirty="0"/>
              <a:t>​</a:t>
            </a:r>
          </a:p>
        </p:txBody>
      </p:sp>
      <p:sp>
        <p:nvSpPr>
          <p:cNvPr id="44" name="Text Placeholder 43">
            <a:extLst>
              <a:ext uri="{FF2B5EF4-FFF2-40B4-BE49-F238E27FC236}">
                <a16:creationId xmlns:a16="http://schemas.microsoft.com/office/drawing/2014/main" id="{08BF14CB-16F9-4C81-89C6-D1803D9FF6C5}"/>
              </a:ext>
            </a:extLst>
          </p:cNvPr>
          <p:cNvSpPr>
            <a:spLocks noGrp="1"/>
          </p:cNvSpPr>
          <p:nvPr>
            <p:ph type="body" sz="quarter" idx="16"/>
          </p:nvPr>
        </p:nvSpPr>
        <p:spPr>
          <a:xfrm>
            <a:off x="8063529" y="3400925"/>
            <a:ext cx="2692240" cy="365125"/>
          </a:xfrm>
        </p:spPr>
        <p:txBody>
          <a:bodyPr/>
          <a:lstStyle/>
          <a:p>
            <a:r>
              <a:rPr lang="en-ZA" dirty="0"/>
              <a:t>Design​</a:t>
            </a:r>
          </a:p>
        </p:txBody>
      </p:sp>
      <p:sp>
        <p:nvSpPr>
          <p:cNvPr id="45" name="Text Placeholder 44">
            <a:extLst>
              <a:ext uri="{FF2B5EF4-FFF2-40B4-BE49-F238E27FC236}">
                <a16:creationId xmlns:a16="http://schemas.microsoft.com/office/drawing/2014/main" id="{BF20205F-2E3B-455D-AD51-19DBA042B695}"/>
              </a:ext>
            </a:extLst>
          </p:cNvPr>
          <p:cNvSpPr>
            <a:spLocks noGrp="1"/>
          </p:cNvSpPr>
          <p:nvPr>
            <p:ph type="body" sz="quarter" idx="17"/>
          </p:nvPr>
        </p:nvSpPr>
        <p:spPr>
          <a:xfrm>
            <a:off x="8063529" y="3749098"/>
            <a:ext cx="2692240" cy="1148945"/>
          </a:xfrm>
        </p:spPr>
        <p:txBody>
          <a:bodyPr/>
          <a:lstStyle/>
          <a:p>
            <a:r>
              <a:rPr lang="en-ZA" dirty="0"/>
              <a:t>Minimalist and easy to use</a:t>
            </a:r>
          </a:p>
          <a:p>
            <a:r>
              <a:rPr lang="en-ZA" dirty="0"/>
              <a:t>(Patent Pending) </a:t>
            </a:r>
            <a:r>
              <a:rPr lang="en-US" dirty="0"/>
              <a:t>​</a:t>
            </a:r>
          </a:p>
        </p:txBody>
      </p:sp>
      <p:sp>
        <p:nvSpPr>
          <p:cNvPr id="3" name="Footer Placeholder 2">
            <a:extLst>
              <a:ext uri="{FF2B5EF4-FFF2-40B4-BE49-F238E27FC236}">
                <a16:creationId xmlns:a16="http://schemas.microsoft.com/office/drawing/2014/main" id="{2E0E4B4A-B5D3-478E-8BA4-CF2034B5271A}"/>
              </a:ext>
            </a:extLst>
          </p:cNvPr>
          <p:cNvSpPr>
            <a:spLocks noGrp="1"/>
          </p:cNvSpPr>
          <p:nvPr>
            <p:ph type="ftr" sz="quarter" idx="3"/>
          </p:nvPr>
        </p:nvSpPr>
        <p:spPr>
          <a:xfrm rot="5400000">
            <a:off x="10541127" y="1408176"/>
            <a:ext cx="2770499" cy="365125"/>
          </a:xfrm>
        </p:spPr>
        <p:txBody>
          <a:bodyPr/>
          <a:lstStyle/>
          <a:p>
            <a:r>
              <a:rPr lang="en-US"/>
              <a:t>balance </a:t>
            </a:r>
            <a:endParaRPr lang="en-US" dirty="0"/>
          </a:p>
        </p:txBody>
      </p:sp>
      <p:sp>
        <p:nvSpPr>
          <p:cNvPr id="4" name="Slide Number Placeholder 3">
            <a:extLst>
              <a:ext uri="{FF2B5EF4-FFF2-40B4-BE49-F238E27FC236}">
                <a16:creationId xmlns:a16="http://schemas.microsoft.com/office/drawing/2014/main" id="{0A7569EA-9732-4A17-BF57-C64DBC5B9EE1}"/>
              </a:ext>
            </a:extLst>
          </p:cNvPr>
          <p:cNvSpPr>
            <a:spLocks noGrp="1"/>
          </p:cNvSpPr>
          <p:nvPr>
            <p:ph type="sldNum" sz="quarter" idx="4"/>
          </p:nvPr>
        </p:nvSpPr>
        <p:spPr>
          <a:xfrm>
            <a:off x="11519019" y="3164804"/>
            <a:ext cx="545911" cy="580029"/>
          </a:xfrm>
        </p:spPr>
        <p:txBody>
          <a:bodyPr/>
          <a:lstStyle/>
          <a:p>
            <a:fld id="{8D1FC6F8-0BCD-47E9-9C64-690771D9C143}" type="slidenum">
              <a:rPr lang="en-US" smtClean="0"/>
              <a:pPr/>
              <a:t>12</a:t>
            </a:fld>
            <a:endParaRPr lang="en-US" dirty="0"/>
          </a:p>
        </p:txBody>
      </p:sp>
      <p:sp>
        <p:nvSpPr>
          <p:cNvPr id="35" name="Date Placeholder 34">
            <a:extLst>
              <a:ext uri="{FF2B5EF4-FFF2-40B4-BE49-F238E27FC236}">
                <a16:creationId xmlns:a16="http://schemas.microsoft.com/office/drawing/2014/main" id="{34FB5AB1-B6AF-48F2-8193-1762B21100E5}"/>
              </a:ext>
            </a:extLst>
          </p:cNvPr>
          <p:cNvSpPr>
            <a:spLocks noGrp="1"/>
          </p:cNvSpPr>
          <p:nvPr>
            <p:ph type="dt" sz="half" idx="2"/>
          </p:nvPr>
        </p:nvSpPr>
        <p:spPr>
          <a:xfrm rot="5400000">
            <a:off x="10595991" y="5074920"/>
            <a:ext cx="2647667" cy="365125"/>
          </a:xfrm>
        </p:spPr>
        <p:txBody>
          <a:bodyPr/>
          <a:lstStyle/>
          <a:p>
            <a:r>
              <a:rPr lang="en-US"/>
              <a:t>01/01/24</a:t>
            </a:r>
            <a:endParaRPr lang="en-US" dirty="0"/>
          </a:p>
        </p:txBody>
      </p:sp>
      <p:cxnSp>
        <p:nvCxnSpPr>
          <p:cNvPr id="12" name="Straight Connector 11">
            <a:extLst>
              <a:ext uri="{FF2B5EF4-FFF2-40B4-BE49-F238E27FC236}">
                <a16:creationId xmlns:a16="http://schemas.microsoft.com/office/drawing/2014/main" id="{82E4A9E0-B9B8-477E-BAB2-C435AE05A5C3}"/>
              </a:ext>
              <a:ext uri="{C183D7F6-B498-43B3-948B-1728B52AA6E4}">
                <adec:decorative xmlns:adec="http://schemas.microsoft.com/office/drawing/2017/decorative" val="1"/>
              </a:ext>
            </a:extLst>
          </p:cNvPr>
          <p:cNvCxnSpPr>
            <a:cxnSpLocks/>
          </p:cNvCxnSpPr>
          <p:nvPr/>
        </p:nvCxnSpPr>
        <p:spPr>
          <a:xfrm>
            <a:off x="2668225" y="2771218"/>
            <a:ext cx="6590075"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4D367819-9C54-4A3B-90AC-2B4EEEBCCDF3}"/>
              </a:ext>
              <a:ext uri="{C183D7F6-B498-43B3-948B-1728B52AA6E4}">
                <adec:decorative xmlns:adec="http://schemas.microsoft.com/office/drawing/2017/decorative" val="1"/>
              </a:ext>
            </a:extLst>
          </p:cNvPr>
          <p:cNvSpPr/>
          <p:nvPr/>
        </p:nvSpPr>
        <p:spPr>
          <a:xfrm>
            <a:off x="1895812" y="2298379"/>
            <a:ext cx="945678" cy="945678"/>
          </a:xfrm>
          <a:prstGeom prst="ellipse">
            <a:avLst/>
          </a:prstGeom>
          <a:solidFill>
            <a:schemeClr val="accent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a:extLst>
              <a:ext uri="{FF2B5EF4-FFF2-40B4-BE49-F238E27FC236}">
                <a16:creationId xmlns:a16="http://schemas.microsoft.com/office/drawing/2014/main" id="{5EB2FC54-BDCC-433E-9F5F-4479FEC4CB1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69077" y="2471644"/>
            <a:ext cx="599148" cy="599148"/>
          </a:xfrm>
          <a:prstGeom prst="rect">
            <a:avLst/>
          </a:prstGeom>
        </p:spPr>
      </p:pic>
      <p:sp>
        <p:nvSpPr>
          <p:cNvPr id="15" name="Oval 14">
            <a:extLst>
              <a:ext uri="{FF2B5EF4-FFF2-40B4-BE49-F238E27FC236}">
                <a16:creationId xmlns:a16="http://schemas.microsoft.com/office/drawing/2014/main" id="{FF42323A-F1D2-482E-AE8B-36FC42FCE778}"/>
              </a:ext>
              <a:ext uri="{C183D7F6-B498-43B3-948B-1728B52AA6E4}">
                <adec:decorative xmlns:adec="http://schemas.microsoft.com/office/drawing/2017/decorative" val="1"/>
              </a:ext>
            </a:extLst>
          </p:cNvPr>
          <p:cNvSpPr/>
          <p:nvPr/>
        </p:nvSpPr>
        <p:spPr>
          <a:xfrm>
            <a:off x="5444821" y="2298379"/>
            <a:ext cx="945678" cy="945678"/>
          </a:xfrm>
          <a:prstGeom prst="ellipse">
            <a:avLst/>
          </a:prstGeom>
          <a:solidFill>
            <a:schemeClr val="accent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Graphic 15">
            <a:extLst>
              <a:ext uri="{FF2B5EF4-FFF2-40B4-BE49-F238E27FC236}">
                <a16:creationId xmlns:a16="http://schemas.microsoft.com/office/drawing/2014/main" id="{4F06236B-DDE6-47A9-8020-9F1D55DB8D8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18086" y="2471644"/>
            <a:ext cx="599148" cy="599148"/>
          </a:xfrm>
          <a:prstGeom prst="rect">
            <a:avLst/>
          </a:prstGeom>
        </p:spPr>
      </p:pic>
      <p:sp>
        <p:nvSpPr>
          <p:cNvPr id="17" name="Oval 16">
            <a:extLst>
              <a:ext uri="{FF2B5EF4-FFF2-40B4-BE49-F238E27FC236}">
                <a16:creationId xmlns:a16="http://schemas.microsoft.com/office/drawing/2014/main" id="{CD56C48C-948A-41FB-A293-F6907B595BCF}"/>
              </a:ext>
              <a:ext uri="{C183D7F6-B498-43B3-948B-1728B52AA6E4}">
                <adec:decorative xmlns:adec="http://schemas.microsoft.com/office/drawing/2017/decorative" val="1"/>
              </a:ext>
            </a:extLst>
          </p:cNvPr>
          <p:cNvSpPr/>
          <p:nvPr/>
        </p:nvSpPr>
        <p:spPr>
          <a:xfrm>
            <a:off x="8936810" y="2298379"/>
            <a:ext cx="945678" cy="945678"/>
          </a:xfrm>
          <a:prstGeom prst="ellipse">
            <a:avLst/>
          </a:prstGeom>
          <a:solidFill>
            <a:schemeClr val="accent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Graphic 17">
            <a:extLst>
              <a:ext uri="{FF2B5EF4-FFF2-40B4-BE49-F238E27FC236}">
                <a16:creationId xmlns:a16="http://schemas.microsoft.com/office/drawing/2014/main" id="{9228EBB1-292A-4381-80B0-8545A1B57578}"/>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10075" y="2471644"/>
            <a:ext cx="599148" cy="599148"/>
          </a:xfrm>
          <a:prstGeom prst="rect">
            <a:avLst/>
          </a:prstGeom>
        </p:spPr>
      </p:pic>
    </p:spTree>
    <p:extLst>
      <p:ext uri="{BB962C8B-B14F-4D97-AF65-F5344CB8AC3E}">
        <p14:creationId xmlns:p14="http://schemas.microsoft.com/office/powerpoint/2010/main" val="2590226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9273B0-B381-C9B9-8F33-EB0BAB5B1249}"/>
              </a:ext>
            </a:extLst>
          </p:cNvPr>
          <p:cNvSpPr>
            <a:spLocks noGrp="1"/>
          </p:cNvSpPr>
          <p:nvPr>
            <p:ph type="body" sz="quarter" idx="12"/>
          </p:nvPr>
        </p:nvSpPr>
        <p:spPr>
          <a:xfrm>
            <a:off x="364260" y="1150667"/>
            <a:ext cx="7213986" cy="139514"/>
          </a:xfrm>
        </p:spPr>
        <p:txBody>
          <a:bodyPr/>
          <a:lstStyle/>
          <a:p>
            <a:r>
              <a:rPr lang="en-US" dirty="0"/>
              <a:t> </a:t>
            </a:r>
            <a:r>
              <a:rPr lang="en-US" sz="2800" dirty="0"/>
              <a:t>The Driving Factor CLEANLINESS</a:t>
            </a:r>
            <a:endParaRPr lang="en-US" dirty="0"/>
          </a:p>
        </p:txBody>
      </p:sp>
      <p:sp>
        <p:nvSpPr>
          <p:cNvPr id="9" name="Footer Placeholder 8">
            <a:extLst>
              <a:ext uri="{FF2B5EF4-FFF2-40B4-BE49-F238E27FC236}">
                <a16:creationId xmlns:a16="http://schemas.microsoft.com/office/drawing/2014/main" id="{42E7778E-140F-6E88-A1D5-66A63CBBE68A}"/>
              </a:ext>
            </a:extLst>
          </p:cNvPr>
          <p:cNvSpPr>
            <a:spLocks noGrp="1"/>
          </p:cNvSpPr>
          <p:nvPr>
            <p:ph type="ftr" sz="quarter" idx="3"/>
          </p:nvPr>
        </p:nvSpPr>
        <p:spPr/>
        <p:txBody>
          <a:bodyPr/>
          <a:lstStyle/>
          <a:p>
            <a:r>
              <a:rPr lang="en-US"/>
              <a:t>balance </a:t>
            </a:r>
            <a:endParaRPr lang="en-US" dirty="0"/>
          </a:p>
        </p:txBody>
      </p:sp>
      <p:sp>
        <p:nvSpPr>
          <p:cNvPr id="10" name="Slide Number Placeholder 9">
            <a:extLst>
              <a:ext uri="{FF2B5EF4-FFF2-40B4-BE49-F238E27FC236}">
                <a16:creationId xmlns:a16="http://schemas.microsoft.com/office/drawing/2014/main" id="{1E880979-5F85-5B11-5913-E2E8E8116912}"/>
              </a:ext>
            </a:extLst>
          </p:cNvPr>
          <p:cNvSpPr>
            <a:spLocks noGrp="1"/>
          </p:cNvSpPr>
          <p:nvPr>
            <p:ph type="sldNum" sz="quarter" idx="4"/>
          </p:nvPr>
        </p:nvSpPr>
        <p:spPr/>
        <p:txBody>
          <a:bodyPr/>
          <a:lstStyle/>
          <a:p>
            <a:pPr>
              <a:defRPr/>
            </a:pPr>
            <a:fld id="{8D1FC6F8-0BCD-47E9-9C64-690771D9C143}" type="slidenum">
              <a:rPr lang="en-US" smtClean="0"/>
              <a:pPr>
                <a:defRPr/>
              </a:pPr>
              <a:t>13</a:t>
            </a:fld>
            <a:endParaRPr lang="en-US" dirty="0"/>
          </a:p>
        </p:txBody>
      </p:sp>
      <p:sp>
        <p:nvSpPr>
          <p:cNvPr id="11" name="Date Placeholder 10">
            <a:extLst>
              <a:ext uri="{FF2B5EF4-FFF2-40B4-BE49-F238E27FC236}">
                <a16:creationId xmlns:a16="http://schemas.microsoft.com/office/drawing/2014/main" id="{CFCF7B3E-3128-5935-A89F-00B94B1144D4}"/>
              </a:ext>
            </a:extLst>
          </p:cNvPr>
          <p:cNvSpPr>
            <a:spLocks noGrp="1"/>
          </p:cNvSpPr>
          <p:nvPr>
            <p:ph type="dt" sz="half" idx="2"/>
          </p:nvPr>
        </p:nvSpPr>
        <p:spPr/>
        <p:txBody>
          <a:bodyPr/>
          <a:lstStyle/>
          <a:p>
            <a:pPr>
              <a:defRPr/>
            </a:pPr>
            <a:r>
              <a:rPr lang="en-US" cap="all"/>
              <a:t>01/01/24</a:t>
            </a:r>
            <a:endParaRPr lang="en-US" cap="all" dirty="0"/>
          </a:p>
        </p:txBody>
      </p:sp>
      <p:sp>
        <p:nvSpPr>
          <p:cNvPr id="14" name="TextBox 13">
            <a:extLst>
              <a:ext uri="{FF2B5EF4-FFF2-40B4-BE49-F238E27FC236}">
                <a16:creationId xmlns:a16="http://schemas.microsoft.com/office/drawing/2014/main" id="{B3EE6566-ED46-189E-4D73-B4DD1CD63451}"/>
              </a:ext>
            </a:extLst>
          </p:cNvPr>
          <p:cNvSpPr txBox="1"/>
          <p:nvPr/>
        </p:nvSpPr>
        <p:spPr>
          <a:xfrm>
            <a:off x="864295" y="1674674"/>
            <a:ext cx="10654724" cy="1754326"/>
          </a:xfrm>
          <a:prstGeom prst="rect">
            <a:avLst/>
          </a:prstGeom>
          <a:noFill/>
        </p:spPr>
        <p:txBody>
          <a:bodyPr wrap="square" rtlCol="0">
            <a:spAutoFit/>
          </a:bodyPr>
          <a:lstStyle/>
          <a:p>
            <a:r>
              <a:rPr lang="en-US" dirty="0">
                <a:solidFill>
                  <a:schemeClr val="bg1"/>
                </a:solidFill>
              </a:rPr>
              <a:t>Raising awareness about the importance of CLEANLINESS is expected to drive the market. As a result, instead of shifting toward cheaper, private-label household products, consumers’ inclination towards higher-priced laundry detergents and innovative laundry technologies is expected amongst high-income or middle-higher income groups. Increasing preference for scented laundry care products and non-allergenic / green products, and the development of new products are gaining consumer acceptance and accelerating the growth of the laundry detergent and related auxiliaries throughout the industry.</a:t>
            </a:r>
          </a:p>
        </p:txBody>
      </p:sp>
    </p:spTree>
    <p:extLst>
      <p:ext uri="{BB962C8B-B14F-4D97-AF65-F5344CB8AC3E}">
        <p14:creationId xmlns:p14="http://schemas.microsoft.com/office/powerpoint/2010/main" val="3784622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33E47C41-D39A-4245-A7A3-ED0AB8507FA4}"/>
              </a:ext>
            </a:extLst>
          </p:cNvPr>
          <p:cNvSpPr>
            <a:spLocks noGrp="1"/>
          </p:cNvSpPr>
          <p:nvPr>
            <p:ph type="title"/>
          </p:nvPr>
        </p:nvSpPr>
        <p:spPr>
          <a:xfrm>
            <a:off x="5029799" y="1380501"/>
            <a:ext cx="5097428" cy="991689"/>
          </a:xfrm>
        </p:spPr>
        <p:txBody>
          <a:bodyPr/>
          <a:lstStyle/>
          <a:p>
            <a:r>
              <a:rPr lang="en-US" dirty="0"/>
              <a:t>Market opportunity overview</a:t>
            </a:r>
          </a:p>
        </p:txBody>
      </p:sp>
      <p:sp>
        <p:nvSpPr>
          <p:cNvPr id="13" name="Text Placeholder 12">
            <a:extLst>
              <a:ext uri="{FF2B5EF4-FFF2-40B4-BE49-F238E27FC236}">
                <a16:creationId xmlns:a16="http://schemas.microsoft.com/office/drawing/2014/main" id="{5B0169F7-C655-419A-837E-361F2B21485B}"/>
              </a:ext>
            </a:extLst>
          </p:cNvPr>
          <p:cNvSpPr>
            <a:spLocks noGrp="1"/>
          </p:cNvSpPr>
          <p:nvPr>
            <p:ph type="body" sz="quarter" idx="14"/>
          </p:nvPr>
        </p:nvSpPr>
        <p:spPr>
          <a:xfrm>
            <a:off x="692337" y="3400981"/>
            <a:ext cx="2693128" cy="991689"/>
          </a:xfrm>
        </p:spPr>
        <p:txBody>
          <a:bodyPr/>
          <a:lstStyle/>
          <a:p>
            <a:pPr lvl="0"/>
            <a:r>
              <a:rPr lang="en-US" noProof="0" dirty="0"/>
              <a:t>$68b</a:t>
            </a:r>
          </a:p>
        </p:txBody>
      </p:sp>
      <p:sp>
        <p:nvSpPr>
          <p:cNvPr id="24" name="Text Placeholder 23">
            <a:extLst>
              <a:ext uri="{FF2B5EF4-FFF2-40B4-BE49-F238E27FC236}">
                <a16:creationId xmlns:a16="http://schemas.microsoft.com/office/drawing/2014/main" id="{3686A163-9DC0-4062-B9F2-7356DCF3AE60}"/>
              </a:ext>
            </a:extLst>
          </p:cNvPr>
          <p:cNvSpPr>
            <a:spLocks noGrp="1"/>
          </p:cNvSpPr>
          <p:nvPr>
            <p:ph type="body" sz="quarter" idx="20"/>
          </p:nvPr>
        </p:nvSpPr>
        <p:spPr>
          <a:xfrm>
            <a:off x="692336" y="4670980"/>
            <a:ext cx="2693129" cy="1151633"/>
          </a:xfrm>
        </p:spPr>
        <p:txBody>
          <a:bodyPr/>
          <a:lstStyle/>
          <a:p>
            <a:r>
              <a:rPr lang="en-ZA" dirty="0"/>
              <a:t>Opportunity to build</a:t>
            </a:r>
            <a:r>
              <a:rPr lang="en-US" dirty="0"/>
              <a:t>​</a:t>
            </a:r>
          </a:p>
          <a:p>
            <a:r>
              <a:rPr lang="en-ZA" dirty="0"/>
              <a:t>Established market</a:t>
            </a:r>
            <a:r>
              <a:rPr lang="en-US" dirty="0"/>
              <a:t>​</a:t>
            </a:r>
          </a:p>
          <a:p>
            <a:r>
              <a:rPr lang="en-ZA" dirty="0"/>
              <a:t>Total addressable market</a:t>
            </a:r>
            <a:r>
              <a:rPr lang="en-US" dirty="0"/>
              <a:t>​</a:t>
            </a:r>
          </a:p>
        </p:txBody>
      </p:sp>
      <p:sp>
        <p:nvSpPr>
          <p:cNvPr id="52" name="Text Placeholder 51">
            <a:extLst>
              <a:ext uri="{FF2B5EF4-FFF2-40B4-BE49-F238E27FC236}">
                <a16:creationId xmlns:a16="http://schemas.microsoft.com/office/drawing/2014/main" id="{A6CE42C0-A515-44EB-BC74-1BABB144F8A2}"/>
              </a:ext>
            </a:extLst>
          </p:cNvPr>
          <p:cNvSpPr>
            <a:spLocks noGrp="1"/>
          </p:cNvSpPr>
          <p:nvPr>
            <p:ph type="body" sz="quarter" idx="24"/>
          </p:nvPr>
        </p:nvSpPr>
        <p:spPr>
          <a:xfrm>
            <a:off x="3587932" y="3400981"/>
            <a:ext cx="3789897" cy="991689"/>
          </a:xfrm>
        </p:spPr>
        <p:txBody>
          <a:bodyPr/>
          <a:lstStyle/>
          <a:p>
            <a:r>
              <a:rPr lang="en-US" dirty="0"/>
              <a:t>1%=68m</a:t>
            </a:r>
          </a:p>
        </p:txBody>
      </p:sp>
      <p:sp>
        <p:nvSpPr>
          <p:cNvPr id="49" name="Text Placeholder 48">
            <a:extLst>
              <a:ext uri="{FF2B5EF4-FFF2-40B4-BE49-F238E27FC236}">
                <a16:creationId xmlns:a16="http://schemas.microsoft.com/office/drawing/2014/main" id="{8AF842C8-A5D3-45DC-A744-72AF8C8786B5}"/>
              </a:ext>
            </a:extLst>
          </p:cNvPr>
          <p:cNvSpPr>
            <a:spLocks noGrp="1"/>
          </p:cNvSpPr>
          <p:nvPr>
            <p:ph type="body" sz="quarter" idx="21"/>
          </p:nvPr>
        </p:nvSpPr>
        <p:spPr>
          <a:xfrm>
            <a:off x="3587931" y="4670980"/>
            <a:ext cx="2693129" cy="1151633"/>
          </a:xfrm>
        </p:spPr>
        <p:txBody>
          <a:bodyPr/>
          <a:lstStyle/>
          <a:p>
            <a:r>
              <a:rPr lang="en-US" dirty="0"/>
              <a:t>Freedom to invent​</a:t>
            </a:r>
          </a:p>
          <a:p>
            <a:r>
              <a:rPr lang="en-ZA" dirty="0"/>
              <a:t>Selectively inclusive market</a:t>
            </a:r>
            <a:r>
              <a:rPr lang="en-US" dirty="0"/>
              <a:t>​</a:t>
            </a:r>
          </a:p>
          <a:p>
            <a:r>
              <a:rPr lang="en-ZA" dirty="0"/>
              <a:t>Serviceable available market</a:t>
            </a:r>
            <a:r>
              <a:rPr lang="en-US" dirty="0"/>
              <a:t>​</a:t>
            </a:r>
          </a:p>
        </p:txBody>
      </p:sp>
      <p:sp>
        <p:nvSpPr>
          <p:cNvPr id="3" name="Footer Placeholder 2">
            <a:extLst>
              <a:ext uri="{FF2B5EF4-FFF2-40B4-BE49-F238E27FC236}">
                <a16:creationId xmlns:a16="http://schemas.microsoft.com/office/drawing/2014/main" id="{CA25CFF5-858C-4164-9FC5-90CD21240E7E}"/>
              </a:ext>
            </a:extLst>
          </p:cNvPr>
          <p:cNvSpPr>
            <a:spLocks noGrp="1"/>
          </p:cNvSpPr>
          <p:nvPr>
            <p:ph type="ftr" sz="quarter" idx="3"/>
          </p:nvPr>
        </p:nvSpPr>
        <p:spPr>
          <a:xfrm rot="5400000">
            <a:off x="10541127" y="1408176"/>
            <a:ext cx="2770499" cy="365125"/>
          </a:xfrm>
        </p:spPr>
        <p:txBody>
          <a:bodyPr/>
          <a:lstStyle/>
          <a:p>
            <a:r>
              <a:rPr lang="en-US"/>
              <a:t>balance </a:t>
            </a:r>
            <a:endParaRPr lang="en-US" dirty="0"/>
          </a:p>
        </p:txBody>
      </p:sp>
      <p:sp>
        <p:nvSpPr>
          <p:cNvPr id="4" name="Slide Number Placeholder 3">
            <a:extLst>
              <a:ext uri="{FF2B5EF4-FFF2-40B4-BE49-F238E27FC236}">
                <a16:creationId xmlns:a16="http://schemas.microsoft.com/office/drawing/2014/main" id="{C7C97396-5C5E-4112-B44F-BAEFC9E0A2D1}"/>
              </a:ext>
            </a:extLst>
          </p:cNvPr>
          <p:cNvSpPr>
            <a:spLocks noGrp="1"/>
          </p:cNvSpPr>
          <p:nvPr>
            <p:ph type="sldNum" sz="quarter" idx="4"/>
          </p:nvPr>
        </p:nvSpPr>
        <p:spPr>
          <a:xfrm>
            <a:off x="11519019" y="3164804"/>
            <a:ext cx="545911" cy="580029"/>
          </a:xfrm>
        </p:spPr>
        <p:txBody>
          <a:bodyPr/>
          <a:lstStyle/>
          <a:p>
            <a:fld id="{8D1FC6F8-0BCD-47E9-9C64-690771D9C143}" type="slidenum">
              <a:rPr lang="en-US" smtClean="0"/>
              <a:pPr/>
              <a:t>14</a:t>
            </a:fld>
            <a:endParaRPr lang="en-US" dirty="0"/>
          </a:p>
        </p:txBody>
      </p:sp>
      <p:sp>
        <p:nvSpPr>
          <p:cNvPr id="347" name="Date Placeholder 346">
            <a:extLst>
              <a:ext uri="{FF2B5EF4-FFF2-40B4-BE49-F238E27FC236}">
                <a16:creationId xmlns:a16="http://schemas.microsoft.com/office/drawing/2014/main" id="{02F3D276-B9E7-4EE4-929B-A726A0D5DC42}"/>
              </a:ext>
            </a:extLst>
          </p:cNvPr>
          <p:cNvSpPr>
            <a:spLocks noGrp="1"/>
          </p:cNvSpPr>
          <p:nvPr>
            <p:ph type="dt" sz="half" idx="2"/>
          </p:nvPr>
        </p:nvSpPr>
        <p:spPr>
          <a:xfrm rot="5400000">
            <a:off x="10595991" y="5074920"/>
            <a:ext cx="2647667" cy="365125"/>
          </a:xfrm>
        </p:spPr>
        <p:txBody>
          <a:bodyPr/>
          <a:lstStyle/>
          <a:p>
            <a:r>
              <a:rPr lang="en-US"/>
              <a:t>01/01/24</a:t>
            </a:r>
            <a:endParaRPr lang="en-US" dirty="0"/>
          </a:p>
        </p:txBody>
      </p:sp>
      <p:cxnSp>
        <p:nvCxnSpPr>
          <p:cNvPr id="12" name="Straight Connector 11">
            <a:extLst>
              <a:ext uri="{FF2B5EF4-FFF2-40B4-BE49-F238E27FC236}">
                <a16:creationId xmlns:a16="http://schemas.microsoft.com/office/drawing/2014/main" id="{D645F8A3-F409-4E82-902F-3686B4C01A04}"/>
              </a:ext>
              <a:ext uri="{C183D7F6-B498-43B3-948B-1728B52AA6E4}">
                <adec:decorative xmlns:adec="http://schemas.microsoft.com/office/drawing/2017/decorative" val="1"/>
              </a:ext>
            </a:extLst>
          </p:cNvPr>
          <p:cNvCxnSpPr>
            <a:cxnSpLocks/>
          </p:cNvCxnSpPr>
          <p:nvPr/>
        </p:nvCxnSpPr>
        <p:spPr>
          <a:xfrm>
            <a:off x="781114" y="4533900"/>
            <a:ext cx="184948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4785493-3983-4D5B-89C1-18CAAE0A872A}"/>
              </a:ext>
              <a:ext uri="{C183D7F6-B498-43B3-948B-1728B52AA6E4}">
                <adec:decorative xmlns:adec="http://schemas.microsoft.com/office/drawing/2017/decorative" val="1"/>
              </a:ext>
            </a:extLst>
          </p:cNvPr>
          <p:cNvCxnSpPr>
            <a:cxnSpLocks/>
          </p:cNvCxnSpPr>
          <p:nvPr/>
        </p:nvCxnSpPr>
        <p:spPr>
          <a:xfrm>
            <a:off x="3676709" y="4533900"/>
            <a:ext cx="184948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3613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58">
            <a:extLst>
              <a:ext uri="{FF2B5EF4-FFF2-40B4-BE49-F238E27FC236}">
                <a16:creationId xmlns:a16="http://schemas.microsoft.com/office/drawing/2014/main" id="{8FA1AC37-B920-4C0A-855F-E5667B422755}"/>
              </a:ext>
            </a:extLst>
          </p:cNvPr>
          <p:cNvSpPr>
            <a:spLocks noGrp="1"/>
          </p:cNvSpPr>
          <p:nvPr>
            <p:ph type="title"/>
          </p:nvPr>
        </p:nvSpPr>
        <p:spPr>
          <a:xfrm>
            <a:off x="5029799" y="1377876"/>
            <a:ext cx="5097428" cy="918377"/>
          </a:xfrm>
        </p:spPr>
        <p:txBody>
          <a:bodyPr/>
          <a:lstStyle/>
          <a:p>
            <a:r>
              <a:rPr lang="en-US" noProof="0" dirty="0"/>
              <a:t>opportunity</a:t>
            </a:r>
            <a:br>
              <a:rPr lang="en-US" dirty="0"/>
            </a:br>
            <a:endParaRPr lang="en-US" dirty="0"/>
          </a:p>
        </p:txBody>
      </p:sp>
      <p:sp>
        <p:nvSpPr>
          <p:cNvPr id="35" name="Text Placeholder 34">
            <a:extLst>
              <a:ext uri="{FF2B5EF4-FFF2-40B4-BE49-F238E27FC236}">
                <a16:creationId xmlns:a16="http://schemas.microsoft.com/office/drawing/2014/main" id="{9D042FA2-80BA-4099-BC0A-A1C43A3BC8DC}"/>
              </a:ext>
            </a:extLst>
          </p:cNvPr>
          <p:cNvSpPr>
            <a:spLocks noGrp="1"/>
          </p:cNvSpPr>
          <p:nvPr>
            <p:ph type="body" sz="quarter" idx="19"/>
          </p:nvPr>
        </p:nvSpPr>
        <p:spPr>
          <a:xfrm>
            <a:off x="4267209" y="2930881"/>
            <a:ext cx="3639904" cy="387746"/>
          </a:xfrm>
        </p:spPr>
        <p:txBody>
          <a:bodyPr/>
          <a:lstStyle/>
          <a:p>
            <a:r>
              <a:rPr lang="en-US" dirty="0"/>
              <a:t>Opportunity to Build Current</a:t>
            </a:r>
          </a:p>
        </p:txBody>
      </p:sp>
      <p:sp>
        <p:nvSpPr>
          <p:cNvPr id="36" name="Text Placeholder 35">
            <a:extLst>
              <a:ext uri="{FF2B5EF4-FFF2-40B4-BE49-F238E27FC236}">
                <a16:creationId xmlns:a16="http://schemas.microsoft.com/office/drawing/2014/main" id="{89ED8224-AD26-4331-B8E0-5E0DB516408B}"/>
              </a:ext>
            </a:extLst>
          </p:cNvPr>
          <p:cNvSpPr>
            <a:spLocks noGrp="1"/>
          </p:cNvSpPr>
          <p:nvPr>
            <p:ph type="body" sz="quarter" idx="20"/>
          </p:nvPr>
        </p:nvSpPr>
        <p:spPr>
          <a:xfrm>
            <a:off x="4267209" y="3282057"/>
            <a:ext cx="3639904" cy="481781"/>
          </a:xfrm>
        </p:spPr>
        <p:txBody>
          <a:bodyPr/>
          <a:lstStyle/>
          <a:p>
            <a:r>
              <a:rPr lang="en-ZA" dirty="0"/>
              <a:t>Revenue over 12 months</a:t>
            </a:r>
            <a:r>
              <a:rPr lang="en-US" dirty="0"/>
              <a:t>​</a:t>
            </a:r>
          </a:p>
        </p:txBody>
      </p:sp>
      <p:sp>
        <p:nvSpPr>
          <p:cNvPr id="159" name="Text Placeholder 158">
            <a:extLst>
              <a:ext uri="{FF2B5EF4-FFF2-40B4-BE49-F238E27FC236}">
                <a16:creationId xmlns:a16="http://schemas.microsoft.com/office/drawing/2014/main" id="{9BE337EA-F500-4A54-BFED-61886EF9F791}"/>
              </a:ext>
            </a:extLst>
          </p:cNvPr>
          <p:cNvSpPr>
            <a:spLocks noGrp="1"/>
          </p:cNvSpPr>
          <p:nvPr>
            <p:ph type="body" sz="quarter" idx="22"/>
          </p:nvPr>
        </p:nvSpPr>
        <p:spPr>
          <a:xfrm>
            <a:off x="4267209" y="4097257"/>
            <a:ext cx="3639905" cy="387746"/>
          </a:xfrm>
        </p:spPr>
        <p:txBody>
          <a:bodyPr/>
          <a:lstStyle/>
          <a:p>
            <a:r>
              <a:rPr lang="en-US" dirty="0"/>
              <a:t>Freedom to Capture</a:t>
            </a:r>
          </a:p>
        </p:txBody>
      </p:sp>
      <p:sp>
        <p:nvSpPr>
          <p:cNvPr id="160" name="Text Placeholder 159">
            <a:extLst>
              <a:ext uri="{FF2B5EF4-FFF2-40B4-BE49-F238E27FC236}">
                <a16:creationId xmlns:a16="http://schemas.microsoft.com/office/drawing/2014/main" id="{55622651-7802-488B-BD31-0AB8ED0CD3E4}"/>
              </a:ext>
            </a:extLst>
          </p:cNvPr>
          <p:cNvSpPr>
            <a:spLocks noGrp="1"/>
          </p:cNvSpPr>
          <p:nvPr>
            <p:ph type="body" sz="quarter" idx="23"/>
          </p:nvPr>
        </p:nvSpPr>
        <p:spPr>
          <a:xfrm>
            <a:off x="4267209" y="4448433"/>
            <a:ext cx="3639905" cy="481781"/>
          </a:xfrm>
        </p:spPr>
        <p:txBody>
          <a:bodyPr/>
          <a:lstStyle/>
          <a:p>
            <a:r>
              <a:rPr lang="en-US" dirty="0"/>
              <a:t>Market share​</a:t>
            </a:r>
          </a:p>
        </p:txBody>
      </p:sp>
      <p:sp>
        <p:nvSpPr>
          <p:cNvPr id="209" name="Text Placeholder 208">
            <a:extLst>
              <a:ext uri="{FF2B5EF4-FFF2-40B4-BE49-F238E27FC236}">
                <a16:creationId xmlns:a16="http://schemas.microsoft.com/office/drawing/2014/main" id="{A4FFE943-298E-4CF4-BA89-7378291F7124}"/>
              </a:ext>
            </a:extLst>
          </p:cNvPr>
          <p:cNvSpPr>
            <a:spLocks noGrp="1"/>
          </p:cNvSpPr>
          <p:nvPr>
            <p:ph type="body" sz="quarter" idx="25"/>
          </p:nvPr>
        </p:nvSpPr>
        <p:spPr>
          <a:xfrm>
            <a:off x="4258730" y="5267189"/>
            <a:ext cx="3639905" cy="387746"/>
          </a:xfrm>
        </p:spPr>
        <p:txBody>
          <a:bodyPr/>
          <a:lstStyle/>
          <a:p>
            <a:r>
              <a:rPr lang="en-US" dirty="0"/>
              <a:t>Invested Competitors</a:t>
            </a:r>
          </a:p>
        </p:txBody>
      </p:sp>
      <p:sp>
        <p:nvSpPr>
          <p:cNvPr id="210" name="Text Placeholder 209">
            <a:extLst>
              <a:ext uri="{FF2B5EF4-FFF2-40B4-BE49-F238E27FC236}">
                <a16:creationId xmlns:a16="http://schemas.microsoft.com/office/drawing/2014/main" id="{8EC4802F-F2B0-43C0-A6C4-7B8C3D2EC6EC}"/>
              </a:ext>
            </a:extLst>
          </p:cNvPr>
          <p:cNvSpPr>
            <a:spLocks noGrp="1"/>
          </p:cNvSpPr>
          <p:nvPr>
            <p:ph type="body" sz="quarter" idx="26"/>
          </p:nvPr>
        </p:nvSpPr>
        <p:spPr>
          <a:xfrm>
            <a:off x="4258730" y="5618365"/>
            <a:ext cx="3639905" cy="481781"/>
          </a:xfrm>
        </p:spPr>
        <p:txBody>
          <a:bodyPr/>
          <a:lstStyle/>
          <a:p>
            <a:r>
              <a:rPr lang="en-ZA" dirty="0"/>
              <a:t>Obtainable market</a:t>
            </a:r>
            <a:r>
              <a:rPr lang="en-US" dirty="0"/>
              <a:t>​</a:t>
            </a:r>
          </a:p>
        </p:txBody>
      </p:sp>
      <p:sp>
        <p:nvSpPr>
          <p:cNvPr id="9" name="Footer Placeholder 8">
            <a:extLst>
              <a:ext uri="{FF2B5EF4-FFF2-40B4-BE49-F238E27FC236}">
                <a16:creationId xmlns:a16="http://schemas.microsoft.com/office/drawing/2014/main" id="{1D619512-A1D4-44AD-8188-F1687FC50870}"/>
              </a:ext>
            </a:extLst>
          </p:cNvPr>
          <p:cNvSpPr>
            <a:spLocks noGrp="1"/>
          </p:cNvSpPr>
          <p:nvPr>
            <p:ph type="ftr" sz="quarter" idx="3"/>
          </p:nvPr>
        </p:nvSpPr>
        <p:spPr>
          <a:xfrm rot="5400000">
            <a:off x="10541127" y="1408176"/>
            <a:ext cx="2770499" cy="365125"/>
          </a:xfrm>
        </p:spPr>
        <p:txBody>
          <a:bodyPr/>
          <a:lstStyle/>
          <a:p>
            <a:r>
              <a:rPr lang="en-US"/>
              <a:t>balance </a:t>
            </a:r>
            <a:endParaRPr lang="en-US" dirty="0"/>
          </a:p>
        </p:txBody>
      </p:sp>
      <p:sp>
        <p:nvSpPr>
          <p:cNvPr id="10" name="Slide Number Placeholder 9">
            <a:extLst>
              <a:ext uri="{FF2B5EF4-FFF2-40B4-BE49-F238E27FC236}">
                <a16:creationId xmlns:a16="http://schemas.microsoft.com/office/drawing/2014/main" id="{A73ED8FD-6B33-4E5E-8834-826A2D148473}"/>
              </a:ext>
            </a:extLst>
          </p:cNvPr>
          <p:cNvSpPr>
            <a:spLocks noGrp="1"/>
          </p:cNvSpPr>
          <p:nvPr>
            <p:ph type="sldNum" sz="quarter" idx="4"/>
          </p:nvPr>
        </p:nvSpPr>
        <p:spPr>
          <a:xfrm>
            <a:off x="11519019" y="3164804"/>
            <a:ext cx="545911" cy="580029"/>
          </a:xfrm>
        </p:spPr>
        <p:txBody>
          <a:bodyPr/>
          <a:lstStyle/>
          <a:p>
            <a:fld id="{FEA145A6-660C-42A7-85AF-AF42E3C0A892}" type="slidenum">
              <a:rPr lang="en-US" smtClean="0"/>
              <a:pPr/>
              <a:t>15</a:t>
            </a:fld>
            <a:endParaRPr lang="en-US" dirty="0"/>
          </a:p>
        </p:txBody>
      </p:sp>
      <p:sp>
        <p:nvSpPr>
          <p:cNvPr id="152" name="Date Placeholder 151">
            <a:extLst>
              <a:ext uri="{FF2B5EF4-FFF2-40B4-BE49-F238E27FC236}">
                <a16:creationId xmlns:a16="http://schemas.microsoft.com/office/drawing/2014/main" id="{2ED32D40-BFA8-4674-A900-4CD4235C124F}"/>
              </a:ext>
            </a:extLst>
          </p:cNvPr>
          <p:cNvSpPr>
            <a:spLocks noGrp="1"/>
          </p:cNvSpPr>
          <p:nvPr>
            <p:ph type="dt" sz="half" idx="2"/>
          </p:nvPr>
        </p:nvSpPr>
        <p:spPr>
          <a:xfrm rot="5400000">
            <a:off x="10595991" y="5074920"/>
            <a:ext cx="2647667" cy="365125"/>
          </a:xfrm>
        </p:spPr>
        <p:txBody>
          <a:bodyPr/>
          <a:lstStyle/>
          <a:p>
            <a:r>
              <a:rPr lang="en-US"/>
              <a:t>01/01/24</a:t>
            </a:r>
            <a:endParaRPr lang="en-US" dirty="0"/>
          </a:p>
        </p:txBody>
      </p:sp>
      <p:cxnSp>
        <p:nvCxnSpPr>
          <p:cNvPr id="15" name="Straight Connector 14">
            <a:extLst>
              <a:ext uri="{FF2B5EF4-FFF2-40B4-BE49-F238E27FC236}">
                <a16:creationId xmlns:a16="http://schemas.microsoft.com/office/drawing/2014/main" id="{F1A28D05-5C71-4FBA-9474-A7CAFC47F440}"/>
              </a:ext>
              <a:ext uri="{C183D7F6-B498-43B3-948B-1728B52AA6E4}">
                <adec:decorative xmlns:adec="http://schemas.microsoft.com/office/drawing/2017/decorative" val="1"/>
              </a:ext>
            </a:extLst>
          </p:cNvPr>
          <p:cNvCxnSpPr>
            <a:cxnSpLocks/>
          </p:cNvCxnSpPr>
          <p:nvPr/>
        </p:nvCxnSpPr>
        <p:spPr>
          <a:xfrm>
            <a:off x="4093041" y="2866217"/>
            <a:ext cx="0" cy="788007"/>
          </a:xfrm>
          <a:prstGeom prst="line">
            <a:avLst/>
          </a:prstGeom>
        </p:spPr>
        <p:style>
          <a:lnRef idx="1">
            <a:schemeClr val="accent6"/>
          </a:lnRef>
          <a:fillRef idx="0">
            <a:schemeClr val="accent6"/>
          </a:fillRef>
          <a:effectRef idx="0">
            <a:schemeClr val="accent6"/>
          </a:effectRef>
          <a:fontRef idx="minor">
            <a:schemeClr val="tx1"/>
          </a:fontRef>
        </p:style>
      </p:cxnSp>
      <p:cxnSp>
        <p:nvCxnSpPr>
          <p:cNvPr id="16" name="Straight Connector 15">
            <a:extLst>
              <a:ext uri="{FF2B5EF4-FFF2-40B4-BE49-F238E27FC236}">
                <a16:creationId xmlns:a16="http://schemas.microsoft.com/office/drawing/2014/main" id="{4B9F7893-7745-4F9F-B234-06EB10A6B1DB}"/>
              </a:ext>
              <a:ext uri="{C183D7F6-B498-43B3-948B-1728B52AA6E4}">
                <adec:decorative xmlns:adec="http://schemas.microsoft.com/office/drawing/2017/decorative" val="1"/>
              </a:ext>
            </a:extLst>
          </p:cNvPr>
          <p:cNvCxnSpPr>
            <a:cxnSpLocks/>
          </p:cNvCxnSpPr>
          <p:nvPr/>
        </p:nvCxnSpPr>
        <p:spPr>
          <a:xfrm>
            <a:off x="4093041" y="4024379"/>
            <a:ext cx="0" cy="788007"/>
          </a:xfrm>
          <a:prstGeom prst="line">
            <a:avLst/>
          </a:prstGeom>
        </p:spPr>
        <p:style>
          <a:lnRef idx="1">
            <a:schemeClr val="accent6"/>
          </a:lnRef>
          <a:fillRef idx="0">
            <a:schemeClr val="accent6"/>
          </a:fillRef>
          <a:effectRef idx="0">
            <a:schemeClr val="accent6"/>
          </a:effectRef>
          <a:fontRef idx="minor">
            <a:schemeClr val="tx1"/>
          </a:fontRef>
        </p:style>
      </p:cxnSp>
      <p:cxnSp>
        <p:nvCxnSpPr>
          <p:cNvPr id="17" name="Straight Connector 16">
            <a:extLst>
              <a:ext uri="{FF2B5EF4-FFF2-40B4-BE49-F238E27FC236}">
                <a16:creationId xmlns:a16="http://schemas.microsoft.com/office/drawing/2014/main" id="{CF12FC67-38A7-4EBE-AC1E-0DC78A1420A3}"/>
              </a:ext>
              <a:ext uri="{C183D7F6-B498-43B3-948B-1728B52AA6E4}">
                <adec:decorative xmlns:adec="http://schemas.microsoft.com/office/drawing/2017/decorative" val="1"/>
              </a:ext>
            </a:extLst>
          </p:cNvPr>
          <p:cNvCxnSpPr>
            <a:cxnSpLocks/>
          </p:cNvCxnSpPr>
          <p:nvPr/>
        </p:nvCxnSpPr>
        <p:spPr>
          <a:xfrm>
            <a:off x="4093041" y="5182542"/>
            <a:ext cx="0" cy="788007"/>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602888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8ABCBBC9-D2F7-48B4-9184-C97F038376BF}"/>
              </a:ext>
            </a:extLst>
          </p:cNvPr>
          <p:cNvSpPr>
            <a:spLocks noGrp="1"/>
          </p:cNvSpPr>
          <p:nvPr>
            <p:ph type="title"/>
          </p:nvPr>
        </p:nvSpPr>
        <p:spPr>
          <a:xfrm>
            <a:off x="1550854" y="2172223"/>
            <a:ext cx="7323836" cy="743753"/>
          </a:xfrm>
        </p:spPr>
        <p:txBody>
          <a:bodyPr/>
          <a:lstStyle/>
          <a:p>
            <a:r>
              <a:rPr lang="en-US" dirty="0"/>
              <a:t>Our competition</a:t>
            </a:r>
          </a:p>
        </p:txBody>
      </p:sp>
      <p:sp>
        <p:nvSpPr>
          <p:cNvPr id="48" name="Text Placeholder 47">
            <a:extLst>
              <a:ext uri="{FF2B5EF4-FFF2-40B4-BE49-F238E27FC236}">
                <a16:creationId xmlns:a16="http://schemas.microsoft.com/office/drawing/2014/main" id="{341596F3-38C6-448D-A0C5-24A7126792CA}"/>
              </a:ext>
            </a:extLst>
          </p:cNvPr>
          <p:cNvSpPr>
            <a:spLocks noGrp="1"/>
          </p:cNvSpPr>
          <p:nvPr>
            <p:ph type="body" sz="quarter" idx="19"/>
          </p:nvPr>
        </p:nvSpPr>
        <p:spPr>
          <a:xfrm>
            <a:off x="502973" y="3306753"/>
            <a:ext cx="4997886" cy="274650"/>
          </a:xfrm>
        </p:spPr>
        <p:txBody>
          <a:bodyPr/>
          <a:lstStyle/>
          <a:p>
            <a:r>
              <a:rPr lang="en-US" dirty="0"/>
              <a:t>BALANCE DETERGENT &amp; PROTECTANT</a:t>
            </a:r>
          </a:p>
        </p:txBody>
      </p:sp>
      <p:sp>
        <p:nvSpPr>
          <p:cNvPr id="39" name="Text Placeholder 38">
            <a:extLst>
              <a:ext uri="{FF2B5EF4-FFF2-40B4-BE49-F238E27FC236}">
                <a16:creationId xmlns:a16="http://schemas.microsoft.com/office/drawing/2014/main" id="{17B27968-7017-4680-8585-A31AFCFC0A6B}"/>
              </a:ext>
            </a:extLst>
          </p:cNvPr>
          <p:cNvSpPr>
            <a:spLocks noGrp="1"/>
          </p:cNvSpPr>
          <p:nvPr>
            <p:ph type="body" sz="quarter" idx="20"/>
          </p:nvPr>
        </p:nvSpPr>
        <p:spPr>
          <a:xfrm>
            <a:off x="502973" y="3670300"/>
            <a:ext cx="5144021" cy="2329657"/>
          </a:xfrm>
        </p:spPr>
        <p:txBody>
          <a:bodyPr/>
          <a:lstStyle/>
          <a:p>
            <a:r>
              <a:rPr lang="en-ZA" dirty="0"/>
              <a:t>Our laundry detergent is priced at or below that of other companies on the market</a:t>
            </a:r>
            <a:r>
              <a:rPr lang="en-US" dirty="0"/>
              <a:t>​ and </a:t>
            </a:r>
            <a:r>
              <a:rPr lang="en-US" i="1" dirty="0">
                <a:solidFill>
                  <a:schemeClr val="accent6">
                    <a:lumMod val="60000"/>
                    <a:lumOff val="40000"/>
                  </a:schemeClr>
                </a:solidFill>
              </a:rPr>
              <a:t>balance protectant has no direct competition</a:t>
            </a:r>
          </a:p>
          <a:p>
            <a:r>
              <a:rPr lang="en-ZA" dirty="0"/>
              <a:t>Exact dosing sachets are simple and easy to use, compared to PODS, granular, and bottled detergents</a:t>
            </a:r>
            <a:r>
              <a:rPr lang="en-US" dirty="0"/>
              <a:t>​</a:t>
            </a:r>
          </a:p>
          <a:p>
            <a:r>
              <a:rPr lang="en-ZA" dirty="0"/>
              <a:t>High cleanabilities, superior environmental stewardship, convenience, and affordability are the main draws for consumers </a:t>
            </a:r>
            <a:endParaRPr lang="en-US" dirty="0"/>
          </a:p>
          <a:p>
            <a:endParaRPr lang="en-US" dirty="0"/>
          </a:p>
        </p:txBody>
      </p:sp>
      <p:sp>
        <p:nvSpPr>
          <p:cNvPr id="59" name="Text Placeholder 58">
            <a:extLst>
              <a:ext uri="{FF2B5EF4-FFF2-40B4-BE49-F238E27FC236}">
                <a16:creationId xmlns:a16="http://schemas.microsoft.com/office/drawing/2014/main" id="{4CF89924-6561-4076-8640-DB03DB6B7D2B}"/>
              </a:ext>
            </a:extLst>
          </p:cNvPr>
          <p:cNvSpPr>
            <a:spLocks noGrp="1"/>
          </p:cNvSpPr>
          <p:nvPr>
            <p:ph type="body" sz="quarter" idx="21"/>
          </p:nvPr>
        </p:nvSpPr>
        <p:spPr>
          <a:xfrm>
            <a:off x="5799551" y="3317493"/>
            <a:ext cx="4419129" cy="274650"/>
          </a:xfrm>
        </p:spPr>
        <p:txBody>
          <a:bodyPr/>
          <a:lstStyle/>
          <a:p>
            <a:r>
              <a:rPr lang="en-US" dirty="0"/>
              <a:t>competitors</a:t>
            </a:r>
          </a:p>
        </p:txBody>
      </p:sp>
      <p:sp>
        <p:nvSpPr>
          <p:cNvPr id="50" name="Text Placeholder 49">
            <a:extLst>
              <a:ext uri="{FF2B5EF4-FFF2-40B4-BE49-F238E27FC236}">
                <a16:creationId xmlns:a16="http://schemas.microsoft.com/office/drawing/2014/main" id="{20CCA77E-34EA-4061-ABAB-6C8BBBAD5E9E}"/>
              </a:ext>
            </a:extLst>
          </p:cNvPr>
          <p:cNvSpPr>
            <a:spLocks noGrp="1"/>
          </p:cNvSpPr>
          <p:nvPr>
            <p:ph type="body" sz="quarter" idx="22"/>
          </p:nvPr>
        </p:nvSpPr>
        <p:spPr>
          <a:xfrm>
            <a:off x="5799551" y="3651424"/>
            <a:ext cx="6309388" cy="2329657"/>
          </a:xfrm>
        </p:spPr>
        <p:txBody>
          <a:bodyPr/>
          <a:lstStyle/>
          <a:p>
            <a:r>
              <a:rPr lang="en-ZA" dirty="0"/>
              <a:t>Company A</a:t>
            </a:r>
            <a:r>
              <a:rPr lang="en-US" dirty="0"/>
              <a:t>​</a:t>
            </a:r>
            <a:br>
              <a:rPr lang="en-US" dirty="0"/>
            </a:br>
            <a:r>
              <a:rPr lang="en-ZA" dirty="0"/>
              <a:t>Traditional detergents can be cheaper and negatively impact the environment</a:t>
            </a:r>
            <a:endParaRPr lang="en-US" dirty="0"/>
          </a:p>
          <a:p>
            <a:r>
              <a:rPr lang="en-ZA" dirty="0"/>
              <a:t>Companies B &amp; C </a:t>
            </a:r>
            <a:r>
              <a:rPr lang="en-US" dirty="0"/>
              <a:t>​</a:t>
            </a:r>
            <a:br>
              <a:rPr lang="en-US" dirty="0"/>
            </a:br>
            <a:r>
              <a:rPr lang="en-ZA" dirty="0"/>
              <a:t>Green detergents have lower performance characteristics</a:t>
            </a:r>
            <a:endParaRPr lang="en-US" dirty="0"/>
          </a:p>
          <a:p>
            <a:r>
              <a:rPr lang="en-ZA" dirty="0"/>
              <a:t>Companies D &amp; E</a:t>
            </a:r>
            <a:r>
              <a:rPr lang="en-US" dirty="0"/>
              <a:t>​</a:t>
            </a:r>
            <a:br>
              <a:rPr lang="en-US" dirty="0"/>
            </a:br>
            <a:r>
              <a:rPr lang="en-ZA" dirty="0"/>
              <a:t>PODS requires safety containers for children. Laundry sheets are handled directly, coming into contact with dermal/skin. Both must fully be dissolved before any cleaning takes place. Either can leave undissolved properties/residues behind.</a:t>
            </a:r>
            <a:endParaRPr lang="en-US" dirty="0"/>
          </a:p>
        </p:txBody>
      </p:sp>
      <p:sp>
        <p:nvSpPr>
          <p:cNvPr id="43" name="Footer Placeholder 42">
            <a:extLst>
              <a:ext uri="{FF2B5EF4-FFF2-40B4-BE49-F238E27FC236}">
                <a16:creationId xmlns:a16="http://schemas.microsoft.com/office/drawing/2014/main" id="{202891BF-DCB2-480A-BAB9-0C3CDD92BCF0}"/>
              </a:ext>
            </a:extLst>
          </p:cNvPr>
          <p:cNvSpPr>
            <a:spLocks noGrp="1"/>
          </p:cNvSpPr>
          <p:nvPr>
            <p:ph type="ftr" sz="quarter" idx="3"/>
          </p:nvPr>
        </p:nvSpPr>
        <p:spPr>
          <a:xfrm rot="5400000">
            <a:off x="10541127" y="1408176"/>
            <a:ext cx="2770499" cy="365125"/>
          </a:xfrm>
        </p:spPr>
        <p:txBody>
          <a:bodyPr/>
          <a:lstStyle/>
          <a:p>
            <a:r>
              <a:rPr lang="en-US"/>
              <a:t>balance </a:t>
            </a:r>
            <a:endParaRPr lang="en-US" dirty="0"/>
          </a:p>
        </p:txBody>
      </p:sp>
      <p:sp>
        <p:nvSpPr>
          <p:cNvPr id="44" name="Slide Number Placeholder 43">
            <a:extLst>
              <a:ext uri="{FF2B5EF4-FFF2-40B4-BE49-F238E27FC236}">
                <a16:creationId xmlns:a16="http://schemas.microsoft.com/office/drawing/2014/main" id="{99A1ED1C-790E-44E3-B2F4-DE91FE038861}"/>
              </a:ext>
            </a:extLst>
          </p:cNvPr>
          <p:cNvSpPr>
            <a:spLocks noGrp="1"/>
          </p:cNvSpPr>
          <p:nvPr>
            <p:ph type="sldNum" sz="quarter" idx="4"/>
          </p:nvPr>
        </p:nvSpPr>
        <p:spPr>
          <a:xfrm>
            <a:off x="11519019" y="3164804"/>
            <a:ext cx="545911" cy="580029"/>
          </a:xfrm>
        </p:spPr>
        <p:txBody>
          <a:bodyPr/>
          <a:lstStyle/>
          <a:p>
            <a:fld id="{8D1FC6F8-0BCD-47E9-9C64-690771D9C143}" type="slidenum">
              <a:rPr lang="en-US" smtClean="0"/>
              <a:pPr/>
              <a:t>16</a:t>
            </a:fld>
            <a:endParaRPr lang="en-US" dirty="0"/>
          </a:p>
        </p:txBody>
      </p:sp>
      <p:sp>
        <p:nvSpPr>
          <p:cNvPr id="18" name="Date Placeholder 17">
            <a:extLst>
              <a:ext uri="{FF2B5EF4-FFF2-40B4-BE49-F238E27FC236}">
                <a16:creationId xmlns:a16="http://schemas.microsoft.com/office/drawing/2014/main" id="{730335FD-83D9-40F9-BCF7-E66D50AA1D11}"/>
              </a:ext>
            </a:extLst>
          </p:cNvPr>
          <p:cNvSpPr>
            <a:spLocks noGrp="1"/>
          </p:cNvSpPr>
          <p:nvPr>
            <p:ph type="dt" sz="half" idx="2"/>
          </p:nvPr>
        </p:nvSpPr>
        <p:spPr>
          <a:xfrm rot="5400000">
            <a:off x="10595991" y="5074920"/>
            <a:ext cx="2647667" cy="365125"/>
          </a:xfrm>
        </p:spPr>
        <p:txBody>
          <a:bodyPr/>
          <a:lstStyle/>
          <a:p>
            <a:r>
              <a:rPr lang="en-US" dirty="0"/>
              <a:t>01/01/24</a:t>
            </a:r>
          </a:p>
        </p:txBody>
      </p:sp>
    </p:spTree>
    <p:extLst>
      <p:ext uri="{BB962C8B-B14F-4D97-AF65-F5344CB8AC3E}">
        <p14:creationId xmlns:p14="http://schemas.microsoft.com/office/powerpoint/2010/main" val="4086334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319B9FFB-0977-4525-8A44-982CB03E8F34}"/>
              </a:ext>
              <a:ext uri="{C183D7F6-B498-43B3-948B-1728B52AA6E4}">
                <adec:decorative xmlns:adec="http://schemas.microsoft.com/office/drawing/2017/decorative" val="1"/>
              </a:ext>
            </a:extLst>
          </p:cNvPr>
          <p:cNvSpPr/>
          <p:nvPr/>
        </p:nvSpPr>
        <p:spPr>
          <a:xfrm>
            <a:off x="6486545" y="3969337"/>
            <a:ext cx="1002380" cy="1002380"/>
          </a:xfrm>
          <a:prstGeom prst="ellipse">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B82F7667-6964-4684-A3BD-F37CCB6F57B7}"/>
              </a:ext>
              <a:ext uri="{C183D7F6-B498-43B3-948B-1728B52AA6E4}">
                <adec:decorative xmlns:adec="http://schemas.microsoft.com/office/drawing/2017/decorative" val="1"/>
              </a:ext>
            </a:extLst>
          </p:cNvPr>
          <p:cNvSpPr/>
          <p:nvPr/>
        </p:nvSpPr>
        <p:spPr>
          <a:xfrm>
            <a:off x="3287166" y="2268721"/>
            <a:ext cx="1002380" cy="1002380"/>
          </a:xfrm>
          <a:prstGeom prst="ellipse">
            <a:avLst/>
          </a:prstGeom>
          <a:noFill/>
          <a:ln w="1905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139BF04E-4802-4FB1-8AD8-B559526E3871}"/>
              </a:ext>
              <a:ext uri="{C183D7F6-B498-43B3-948B-1728B52AA6E4}">
                <adec:decorative xmlns:adec="http://schemas.microsoft.com/office/drawing/2017/decorative" val="1"/>
              </a:ext>
            </a:extLst>
          </p:cNvPr>
          <p:cNvSpPr/>
          <p:nvPr/>
        </p:nvSpPr>
        <p:spPr>
          <a:xfrm>
            <a:off x="2079071" y="2396421"/>
            <a:ext cx="1002380" cy="1002380"/>
          </a:xfrm>
          <a:prstGeom prst="ellipse">
            <a:avLst/>
          </a:prstGeom>
          <a:noFill/>
          <a:ln w="19050">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A285C500-FA8C-47EB-A9D6-D73CEC78321B}"/>
              </a:ext>
              <a:ext uri="{C183D7F6-B498-43B3-948B-1728B52AA6E4}">
                <adec:decorative xmlns:adec="http://schemas.microsoft.com/office/drawing/2017/decorative" val="1"/>
              </a:ext>
            </a:extLst>
          </p:cNvPr>
          <p:cNvSpPr/>
          <p:nvPr/>
        </p:nvSpPr>
        <p:spPr>
          <a:xfrm>
            <a:off x="5327802" y="4066610"/>
            <a:ext cx="1002380" cy="1002380"/>
          </a:xfrm>
          <a:prstGeom prst="ellipse">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65C8F4A0-5A3F-4793-948C-37C7F63BAA21}"/>
              </a:ext>
              <a:ext uri="{C183D7F6-B498-43B3-948B-1728B52AA6E4}">
                <adec:decorative xmlns:adec="http://schemas.microsoft.com/office/drawing/2017/decorative" val="1"/>
              </a:ext>
            </a:extLst>
          </p:cNvPr>
          <p:cNvSpPr/>
          <p:nvPr/>
        </p:nvSpPr>
        <p:spPr>
          <a:xfrm>
            <a:off x="6576945" y="4940495"/>
            <a:ext cx="1002380" cy="1002380"/>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CEFDAC96-A13C-45C8-85D9-E76C3F073DCF}"/>
              </a:ext>
              <a:ext uri="{C183D7F6-B498-43B3-948B-1728B52AA6E4}">
                <adec:decorative xmlns:adec="http://schemas.microsoft.com/office/drawing/2017/decorative" val="1"/>
              </a:ext>
            </a:extLst>
          </p:cNvPr>
          <p:cNvSpPr/>
          <p:nvPr/>
        </p:nvSpPr>
        <p:spPr>
          <a:xfrm>
            <a:off x="5504833" y="1861234"/>
            <a:ext cx="1584471" cy="1584471"/>
          </a:xfrm>
          <a:prstGeom prst="ellipse">
            <a:avLst/>
          </a:prstGeom>
          <a:solidFill>
            <a:schemeClr val="accent6">
              <a:lumMod val="20000"/>
              <a:lumOff val="80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itle 65">
            <a:extLst>
              <a:ext uri="{FF2B5EF4-FFF2-40B4-BE49-F238E27FC236}">
                <a16:creationId xmlns:a16="http://schemas.microsoft.com/office/drawing/2014/main" id="{2064AD79-FC3F-4ACB-9FCC-5DB4E1A365AA}"/>
              </a:ext>
            </a:extLst>
          </p:cNvPr>
          <p:cNvSpPr>
            <a:spLocks noGrp="1"/>
          </p:cNvSpPr>
          <p:nvPr>
            <p:ph type="title"/>
          </p:nvPr>
        </p:nvSpPr>
        <p:spPr>
          <a:xfrm>
            <a:off x="614107" y="501519"/>
            <a:ext cx="10515600" cy="492025"/>
          </a:xfrm>
        </p:spPr>
        <p:txBody>
          <a:bodyPr/>
          <a:lstStyle/>
          <a:p>
            <a:r>
              <a:rPr lang="en-US" noProof="0" dirty="0"/>
              <a:t>Our competition graphic</a:t>
            </a:r>
            <a:br>
              <a:rPr lang="en-US" dirty="0"/>
            </a:br>
            <a:endParaRPr lang="en-US" dirty="0"/>
          </a:p>
        </p:txBody>
      </p:sp>
      <p:sp>
        <p:nvSpPr>
          <p:cNvPr id="33" name="Text Placeholder 32">
            <a:extLst>
              <a:ext uri="{FF2B5EF4-FFF2-40B4-BE49-F238E27FC236}">
                <a16:creationId xmlns:a16="http://schemas.microsoft.com/office/drawing/2014/main" id="{778AC672-B3A8-4818-A2DD-4AC4E09C211F}"/>
              </a:ext>
            </a:extLst>
          </p:cNvPr>
          <p:cNvSpPr>
            <a:spLocks noGrp="1"/>
          </p:cNvSpPr>
          <p:nvPr>
            <p:ph type="body" sz="quarter" idx="15"/>
          </p:nvPr>
        </p:nvSpPr>
        <p:spPr>
          <a:xfrm>
            <a:off x="-45461" y="1746598"/>
            <a:ext cx="3495494" cy="529235"/>
          </a:xfrm>
        </p:spPr>
        <p:txBody>
          <a:bodyPr/>
          <a:lstStyle/>
          <a:p>
            <a:r>
              <a:rPr lang="en-US" dirty="0"/>
              <a:t>Low Performance</a:t>
            </a:r>
          </a:p>
          <a:p>
            <a:r>
              <a:rPr lang="en-US" dirty="0"/>
              <a:t>Characteristics</a:t>
            </a:r>
          </a:p>
        </p:txBody>
      </p:sp>
      <p:sp>
        <p:nvSpPr>
          <p:cNvPr id="107" name="Text Placeholder 106">
            <a:extLst>
              <a:ext uri="{FF2B5EF4-FFF2-40B4-BE49-F238E27FC236}">
                <a16:creationId xmlns:a16="http://schemas.microsoft.com/office/drawing/2014/main" id="{D03D5EA3-71CF-48D3-9275-FD6D80F02186}"/>
              </a:ext>
            </a:extLst>
          </p:cNvPr>
          <p:cNvSpPr>
            <a:spLocks noGrp="1"/>
          </p:cNvSpPr>
          <p:nvPr>
            <p:ph type="body" sz="quarter" idx="20"/>
          </p:nvPr>
        </p:nvSpPr>
        <p:spPr>
          <a:xfrm>
            <a:off x="6420581" y="4224514"/>
            <a:ext cx="1183179" cy="492025"/>
          </a:xfrm>
        </p:spPr>
        <p:txBody>
          <a:bodyPr/>
          <a:lstStyle/>
          <a:p>
            <a:r>
              <a:rPr lang="en-US" dirty="0"/>
              <a:t>A</a:t>
            </a:r>
          </a:p>
        </p:txBody>
      </p:sp>
      <p:sp>
        <p:nvSpPr>
          <p:cNvPr id="23" name="Text Placeholder 22">
            <a:extLst>
              <a:ext uri="{FF2B5EF4-FFF2-40B4-BE49-F238E27FC236}">
                <a16:creationId xmlns:a16="http://schemas.microsoft.com/office/drawing/2014/main" id="{F4EE2917-789E-49D4-B116-1CFBDB471D7A}"/>
              </a:ext>
            </a:extLst>
          </p:cNvPr>
          <p:cNvSpPr>
            <a:spLocks noGrp="1"/>
          </p:cNvSpPr>
          <p:nvPr>
            <p:ph type="body" sz="quarter" idx="26"/>
          </p:nvPr>
        </p:nvSpPr>
        <p:spPr>
          <a:xfrm>
            <a:off x="5443586" y="2129182"/>
            <a:ext cx="1706965" cy="1048575"/>
          </a:xfrm>
        </p:spPr>
        <p:txBody>
          <a:bodyPr/>
          <a:lstStyle/>
          <a:p>
            <a:r>
              <a:rPr lang="en-US" dirty="0">
                <a:solidFill>
                  <a:schemeClr val="tx1">
                    <a:lumMod val="95000"/>
                    <a:lumOff val="5000"/>
                  </a:schemeClr>
                </a:solidFill>
              </a:rPr>
              <a:t>Balance </a:t>
            </a:r>
            <a:r>
              <a:rPr lang="en-US" sz="1200" dirty="0">
                <a:solidFill>
                  <a:schemeClr val="tx1">
                    <a:lumMod val="95000"/>
                    <a:lumOff val="5000"/>
                  </a:schemeClr>
                </a:solidFill>
              </a:rPr>
              <a:t>detergent      &amp;protectant</a:t>
            </a:r>
            <a:endParaRPr lang="en-US" dirty="0">
              <a:solidFill>
                <a:schemeClr val="tx1">
                  <a:lumMod val="95000"/>
                  <a:lumOff val="5000"/>
                </a:schemeClr>
              </a:solidFill>
            </a:endParaRPr>
          </a:p>
        </p:txBody>
      </p:sp>
      <p:sp>
        <p:nvSpPr>
          <p:cNvPr id="31" name="Text Placeholder 30">
            <a:extLst>
              <a:ext uri="{FF2B5EF4-FFF2-40B4-BE49-F238E27FC236}">
                <a16:creationId xmlns:a16="http://schemas.microsoft.com/office/drawing/2014/main" id="{926BA2DA-C2D4-4602-A901-B6642B650019}"/>
              </a:ext>
            </a:extLst>
          </p:cNvPr>
          <p:cNvSpPr>
            <a:spLocks noGrp="1"/>
          </p:cNvSpPr>
          <p:nvPr>
            <p:ph type="body" sz="quarter" idx="25"/>
          </p:nvPr>
        </p:nvSpPr>
        <p:spPr>
          <a:xfrm>
            <a:off x="1234399" y="3528829"/>
            <a:ext cx="1209143" cy="492025"/>
          </a:xfrm>
        </p:spPr>
        <p:txBody>
          <a:bodyPr/>
          <a:lstStyle/>
          <a:p>
            <a:r>
              <a:rPr lang="en-US" dirty="0"/>
              <a:t>expensive</a:t>
            </a:r>
          </a:p>
        </p:txBody>
      </p:sp>
      <p:sp>
        <p:nvSpPr>
          <p:cNvPr id="32" name="Text Placeholder 31">
            <a:extLst>
              <a:ext uri="{FF2B5EF4-FFF2-40B4-BE49-F238E27FC236}">
                <a16:creationId xmlns:a16="http://schemas.microsoft.com/office/drawing/2014/main" id="{09D3632F-CFE2-4072-8A8C-DF1D84B0A599}"/>
              </a:ext>
            </a:extLst>
          </p:cNvPr>
          <p:cNvSpPr>
            <a:spLocks noGrp="1"/>
          </p:cNvSpPr>
          <p:nvPr>
            <p:ph type="body" sz="quarter" idx="19"/>
          </p:nvPr>
        </p:nvSpPr>
        <p:spPr>
          <a:xfrm>
            <a:off x="7131018" y="3528829"/>
            <a:ext cx="1380681" cy="492025"/>
          </a:xfrm>
        </p:spPr>
        <p:txBody>
          <a:bodyPr/>
          <a:lstStyle/>
          <a:p>
            <a:r>
              <a:rPr lang="en-US" dirty="0"/>
              <a:t>affordable</a:t>
            </a:r>
          </a:p>
        </p:txBody>
      </p:sp>
      <p:sp>
        <p:nvSpPr>
          <p:cNvPr id="119" name="Text Placeholder 118">
            <a:extLst>
              <a:ext uri="{FF2B5EF4-FFF2-40B4-BE49-F238E27FC236}">
                <a16:creationId xmlns:a16="http://schemas.microsoft.com/office/drawing/2014/main" id="{0F7C41D5-D65D-452F-93E8-B49828DD8507}"/>
              </a:ext>
            </a:extLst>
          </p:cNvPr>
          <p:cNvSpPr>
            <a:spLocks noGrp="1"/>
          </p:cNvSpPr>
          <p:nvPr>
            <p:ph type="body" sz="quarter" idx="22"/>
          </p:nvPr>
        </p:nvSpPr>
        <p:spPr>
          <a:xfrm>
            <a:off x="2014644" y="2651599"/>
            <a:ext cx="1183179" cy="492025"/>
          </a:xfrm>
        </p:spPr>
        <p:txBody>
          <a:bodyPr/>
          <a:lstStyle/>
          <a:p>
            <a:r>
              <a:rPr lang="en-US" dirty="0"/>
              <a:t>C</a:t>
            </a:r>
          </a:p>
        </p:txBody>
      </p:sp>
      <p:sp>
        <p:nvSpPr>
          <p:cNvPr id="118" name="Text Placeholder 117">
            <a:extLst>
              <a:ext uri="{FF2B5EF4-FFF2-40B4-BE49-F238E27FC236}">
                <a16:creationId xmlns:a16="http://schemas.microsoft.com/office/drawing/2014/main" id="{F91DCB5A-57D3-4EBF-A9A1-B708D2A13409}"/>
              </a:ext>
            </a:extLst>
          </p:cNvPr>
          <p:cNvSpPr>
            <a:spLocks noGrp="1"/>
          </p:cNvSpPr>
          <p:nvPr>
            <p:ph type="body" sz="quarter" idx="21"/>
          </p:nvPr>
        </p:nvSpPr>
        <p:spPr>
          <a:xfrm>
            <a:off x="3195711" y="2514054"/>
            <a:ext cx="1183179" cy="492025"/>
          </a:xfrm>
        </p:spPr>
        <p:txBody>
          <a:bodyPr/>
          <a:lstStyle/>
          <a:p>
            <a:r>
              <a:rPr lang="en-US" dirty="0">
                <a:solidFill>
                  <a:schemeClr val="accent4">
                    <a:lumMod val="20000"/>
                    <a:lumOff val="80000"/>
                  </a:schemeClr>
                </a:solidFill>
              </a:rPr>
              <a:t>B</a:t>
            </a:r>
          </a:p>
        </p:txBody>
      </p:sp>
      <p:sp>
        <p:nvSpPr>
          <p:cNvPr id="120" name="Text Placeholder 119">
            <a:extLst>
              <a:ext uri="{FF2B5EF4-FFF2-40B4-BE49-F238E27FC236}">
                <a16:creationId xmlns:a16="http://schemas.microsoft.com/office/drawing/2014/main" id="{8C60C4A6-41AD-4FB6-A2B5-385108B9D924}"/>
              </a:ext>
            </a:extLst>
          </p:cNvPr>
          <p:cNvSpPr>
            <a:spLocks noGrp="1"/>
          </p:cNvSpPr>
          <p:nvPr>
            <p:ph type="body" sz="quarter" idx="23"/>
          </p:nvPr>
        </p:nvSpPr>
        <p:spPr>
          <a:xfrm>
            <a:off x="5237403" y="4321788"/>
            <a:ext cx="1183179" cy="492025"/>
          </a:xfrm>
        </p:spPr>
        <p:txBody>
          <a:bodyPr/>
          <a:lstStyle/>
          <a:p>
            <a:r>
              <a:rPr lang="en-US" dirty="0"/>
              <a:t>D</a:t>
            </a:r>
          </a:p>
        </p:txBody>
      </p:sp>
      <p:sp>
        <p:nvSpPr>
          <p:cNvPr id="34" name="Text Placeholder 33">
            <a:extLst>
              <a:ext uri="{FF2B5EF4-FFF2-40B4-BE49-F238E27FC236}">
                <a16:creationId xmlns:a16="http://schemas.microsoft.com/office/drawing/2014/main" id="{DD0E0121-9CF8-404E-ACC6-53AFD861FE0F}"/>
              </a:ext>
            </a:extLst>
          </p:cNvPr>
          <p:cNvSpPr>
            <a:spLocks noGrp="1"/>
          </p:cNvSpPr>
          <p:nvPr>
            <p:ph type="body" sz="quarter" idx="17"/>
          </p:nvPr>
        </p:nvSpPr>
        <p:spPr>
          <a:xfrm>
            <a:off x="2830883" y="5646990"/>
            <a:ext cx="3970222" cy="519841"/>
          </a:xfrm>
        </p:spPr>
        <p:txBody>
          <a:bodyPr/>
          <a:lstStyle/>
          <a:p>
            <a:r>
              <a:rPr lang="en-US" dirty="0"/>
              <a:t>Environmentally </a:t>
            </a:r>
          </a:p>
          <a:p>
            <a:r>
              <a:rPr lang="en-US" dirty="0"/>
              <a:t>Unfriendly</a:t>
            </a:r>
          </a:p>
        </p:txBody>
      </p:sp>
      <p:sp>
        <p:nvSpPr>
          <p:cNvPr id="121" name="Text Placeholder 120">
            <a:extLst>
              <a:ext uri="{FF2B5EF4-FFF2-40B4-BE49-F238E27FC236}">
                <a16:creationId xmlns:a16="http://schemas.microsoft.com/office/drawing/2014/main" id="{7B873056-ABAF-409E-9B1F-8C0284480F9A}"/>
              </a:ext>
            </a:extLst>
          </p:cNvPr>
          <p:cNvSpPr>
            <a:spLocks noGrp="1"/>
          </p:cNvSpPr>
          <p:nvPr>
            <p:ph type="body" sz="quarter" idx="24"/>
          </p:nvPr>
        </p:nvSpPr>
        <p:spPr>
          <a:xfrm>
            <a:off x="6486546" y="5195673"/>
            <a:ext cx="1183179" cy="492025"/>
          </a:xfrm>
        </p:spPr>
        <p:txBody>
          <a:bodyPr/>
          <a:lstStyle/>
          <a:p>
            <a:r>
              <a:rPr lang="en-US" dirty="0"/>
              <a:t>E</a:t>
            </a:r>
          </a:p>
        </p:txBody>
      </p:sp>
      <p:sp>
        <p:nvSpPr>
          <p:cNvPr id="3" name="Footer Placeholder 2">
            <a:extLst>
              <a:ext uri="{FF2B5EF4-FFF2-40B4-BE49-F238E27FC236}">
                <a16:creationId xmlns:a16="http://schemas.microsoft.com/office/drawing/2014/main" id="{BFD96604-7FB5-4F50-A96E-4386473A5A95}"/>
              </a:ext>
            </a:extLst>
          </p:cNvPr>
          <p:cNvSpPr>
            <a:spLocks noGrp="1"/>
          </p:cNvSpPr>
          <p:nvPr>
            <p:ph type="ftr" sz="quarter" idx="3"/>
          </p:nvPr>
        </p:nvSpPr>
        <p:spPr>
          <a:xfrm rot="5400000">
            <a:off x="10541127" y="1408176"/>
            <a:ext cx="2770499" cy="365125"/>
          </a:xfrm>
        </p:spPr>
        <p:txBody>
          <a:bodyPr/>
          <a:lstStyle/>
          <a:p>
            <a:r>
              <a:rPr lang="en-US"/>
              <a:t>balance </a:t>
            </a:r>
            <a:endParaRPr lang="en-US" dirty="0"/>
          </a:p>
        </p:txBody>
      </p:sp>
      <p:sp>
        <p:nvSpPr>
          <p:cNvPr id="4" name="Slide Number Placeholder 3">
            <a:extLst>
              <a:ext uri="{FF2B5EF4-FFF2-40B4-BE49-F238E27FC236}">
                <a16:creationId xmlns:a16="http://schemas.microsoft.com/office/drawing/2014/main" id="{476D13EE-70A1-4778-AF2D-A9A1C2D82736}"/>
              </a:ext>
            </a:extLst>
          </p:cNvPr>
          <p:cNvSpPr>
            <a:spLocks noGrp="1"/>
          </p:cNvSpPr>
          <p:nvPr>
            <p:ph type="sldNum" sz="quarter" idx="4"/>
          </p:nvPr>
        </p:nvSpPr>
        <p:spPr>
          <a:xfrm>
            <a:off x="11519019" y="3164804"/>
            <a:ext cx="545911" cy="580029"/>
          </a:xfrm>
        </p:spPr>
        <p:txBody>
          <a:bodyPr/>
          <a:lstStyle/>
          <a:p>
            <a:fld id="{8D1FC6F8-0BCD-47E9-9C64-690771D9C143}" type="slidenum">
              <a:rPr lang="en-US" smtClean="0"/>
              <a:pPr/>
              <a:t>17</a:t>
            </a:fld>
            <a:endParaRPr lang="en-US" dirty="0"/>
          </a:p>
        </p:txBody>
      </p:sp>
      <p:sp>
        <p:nvSpPr>
          <p:cNvPr id="19" name="Date Placeholder 18">
            <a:extLst>
              <a:ext uri="{FF2B5EF4-FFF2-40B4-BE49-F238E27FC236}">
                <a16:creationId xmlns:a16="http://schemas.microsoft.com/office/drawing/2014/main" id="{4F174361-981D-49E5-B0D5-8F14C3C47FC8}"/>
              </a:ext>
            </a:extLst>
          </p:cNvPr>
          <p:cNvSpPr>
            <a:spLocks noGrp="1"/>
          </p:cNvSpPr>
          <p:nvPr>
            <p:ph type="dt" sz="half" idx="2"/>
          </p:nvPr>
        </p:nvSpPr>
        <p:spPr>
          <a:xfrm rot="5400000">
            <a:off x="10595991" y="5074920"/>
            <a:ext cx="2647667" cy="365125"/>
          </a:xfrm>
        </p:spPr>
        <p:txBody>
          <a:bodyPr/>
          <a:lstStyle/>
          <a:p>
            <a:r>
              <a:rPr lang="en-US"/>
              <a:t>01/01/24</a:t>
            </a:r>
            <a:endParaRPr lang="en-US" dirty="0"/>
          </a:p>
        </p:txBody>
      </p:sp>
      <p:sp>
        <p:nvSpPr>
          <p:cNvPr id="2" name="Text Placeholder 32">
            <a:extLst>
              <a:ext uri="{FF2B5EF4-FFF2-40B4-BE49-F238E27FC236}">
                <a16:creationId xmlns:a16="http://schemas.microsoft.com/office/drawing/2014/main" id="{98A0B874-5542-B2DB-CC70-4ABC8C006ADC}"/>
              </a:ext>
            </a:extLst>
          </p:cNvPr>
          <p:cNvSpPr txBox="1">
            <a:spLocks/>
          </p:cNvSpPr>
          <p:nvPr/>
        </p:nvSpPr>
        <p:spPr>
          <a:xfrm>
            <a:off x="3233851" y="1520758"/>
            <a:ext cx="3495494" cy="529235"/>
          </a:xfrm>
          <a:prstGeom prst="rect">
            <a:avLst/>
          </a:prstGeom>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1000" kern="1200" cap="all" spc="200" baseline="0">
                <a:solidFill>
                  <a:schemeClr val="accent6"/>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Environmentally</a:t>
            </a:r>
          </a:p>
          <a:p>
            <a:r>
              <a:rPr lang="en-US" dirty="0"/>
              <a:t>Friendly</a:t>
            </a:r>
          </a:p>
        </p:txBody>
      </p:sp>
      <p:sp>
        <p:nvSpPr>
          <p:cNvPr id="6" name="Text Placeholder 32">
            <a:extLst>
              <a:ext uri="{FF2B5EF4-FFF2-40B4-BE49-F238E27FC236}">
                <a16:creationId xmlns:a16="http://schemas.microsoft.com/office/drawing/2014/main" id="{F5FEDD98-A040-E765-4AB9-A1AF21D7AB4C}"/>
              </a:ext>
            </a:extLst>
          </p:cNvPr>
          <p:cNvSpPr txBox="1">
            <a:spLocks/>
          </p:cNvSpPr>
          <p:nvPr/>
        </p:nvSpPr>
        <p:spPr>
          <a:xfrm>
            <a:off x="6360978" y="2550099"/>
            <a:ext cx="3495494" cy="529235"/>
          </a:xfrm>
          <a:prstGeom prst="rect">
            <a:avLst/>
          </a:prstGeom>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1000" kern="1200" cap="all" spc="200" baseline="0">
                <a:solidFill>
                  <a:schemeClr val="accent6"/>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HIGH Performance</a:t>
            </a:r>
          </a:p>
          <a:p>
            <a:r>
              <a:rPr lang="en-US" dirty="0"/>
              <a:t>Characteristics</a:t>
            </a:r>
          </a:p>
        </p:txBody>
      </p:sp>
    </p:spTree>
    <p:extLst>
      <p:ext uri="{BB962C8B-B14F-4D97-AF65-F5344CB8AC3E}">
        <p14:creationId xmlns:p14="http://schemas.microsoft.com/office/powerpoint/2010/main" val="1250618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B5DCDD26-2EBE-4DA1-88E6-739CC32AAE6D}"/>
              </a:ext>
              <a:ext uri="{C183D7F6-B498-43B3-948B-1728B52AA6E4}">
                <adec:decorative xmlns:adec="http://schemas.microsoft.com/office/drawing/2017/decorative" val="1"/>
              </a:ext>
            </a:extLst>
          </p:cNvPr>
          <p:cNvSpPr/>
          <p:nvPr/>
        </p:nvSpPr>
        <p:spPr>
          <a:xfrm>
            <a:off x="1885301" y="2994608"/>
            <a:ext cx="1584471" cy="1584471"/>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9105DC8A-F469-4525-9B35-A48C39C675D8}"/>
              </a:ext>
              <a:ext uri="{C183D7F6-B498-43B3-948B-1728B52AA6E4}">
                <adec:decorative xmlns:adec="http://schemas.microsoft.com/office/drawing/2017/decorative" val="1"/>
              </a:ext>
            </a:extLst>
          </p:cNvPr>
          <p:cNvSpPr/>
          <p:nvPr/>
        </p:nvSpPr>
        <p:spPr>
          <a:xfrm>
            <a:off x="5105343" y="2994608"/>
            <a:ext cx="1584471" cy="1584471"/>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83532D8B-A149-411A-B087-EBA1EE6C6225}"/>
              </a:ext>
              <a:ext uri="{C183D7F6-B498-43B3-948B-1728B52AA6E4}">
                <adec:decorative xmlns:adec="http://schemas.microsoft.com/office/drawing/2017/decorative" val="1"/>
              </a:ext>
            </a:extLst>
          </p:cNvPr>
          <p:cNvSpPr/>
          <p:nvPr/>
        </p:nvSpPr>
        <p:spPr>
          <a:xfrm>
            <a:off x="8249019" y="2994608"/>
            <a:ext cx="1584471" cy="1584471"/>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itle 52">
            <a:extLst>
              <a:ext uri="{FF2B5EF4-FFF2-40B4-BE49-F238E27FC236}">
                <a16:creationId xmlns:a16="http://schemas.microsoft.com/office/drawing/2014/main" id="{24046B9E-C52D-4466-AE77-E724F5B083A6}"/>
              </a:ext>
            </a:extLst>
          </p:cNvPr>
          <p:cNvSpPr>
            <a:spLocks noGrp="1"/>
          </p:cNvSpPr>
          <p:nvPr>
            <p:ph type="title"/>
          </p:nvPr>
        </p:nvSpPr>
        <p:spPr>
          <a:xfrm>
            <a:off x="3294345" y="1158710"/>
            <a:ext cx="5611660" cy="677782"/>
          </a:xfrm>
        </p:spPr>
        <p:txBody>
          <a:bodyPr/>
          <a:lstStyle/>
          <a:p>
            <a:r>
              <a:rPr lang="en-US" dirty="0"/>
              <a:t>Growth strategy</a:t>
            </a:r>
          </a:p>
        </p:txBody>
      </p:sp>
      <p:sp>
        <p:nvSpPr>
          <p:cNvPr id="9" name="Text Placeholder 8">
            <a:extLst>
              <a:ext uri="{FF2B5EF4-FFF2-40B4-BE49-F238E27FC236}">
                <a16:creationId xmlns:a16="http://schemas.microsoft.com/office/drawing/2014/main" id="{628F2B12-A6FB-49BB-8D11-55B45902D329}"/>
              </a:ext>
            </a:extLst>
          </p:cNvPr>
          <p:cNvSpPr>
            <a:spLocks noGrp="1"/>
          </p:cNvSpPr>
          <p:nvPr>
            <p:ph type="body" sz="quarter" idx="19"/>
          </p:nvPr>
        </p:nvSpPr>
        <p:spPr>
          <a:xfrm>
            <a:off x="3519730" y="1836492"/>
            <a:ext cx="5152539" cy="718457"/>
          </a:xfrm>
        </p:spPr>
        <p:txBody>
          <a:bodyPr/>
          <a:lstStyle/>
          <a:p>
            <a:r>
              <a:rPr lang="en-ZA" dirty="0"/>
              <a:t>How we’ll scale in the future</a:t>
            </a:r>
            <a:endParaRPr lang="en-US" dirty="0"/>
          </a:p>
        </p:txBody>
      </p:sp>
      <p:sp>
        <p:nvSpPr>
          <p:cNvPr id="31" name="Text Placeholder 30">
            <a:extLst>
              <a:ext uri="{FF2B5EF4-FFF2-40B4-BE49-F238E27FC236}">
                <a16:creationId xmlns:a16="http://schemas.microsoft.com/office/drawing/2014/main" id="{5B9D383F-A60F-4C89-8A00-CF569497000A}"/>
              </a:ext>
            </a:extLst>
          </p:cNvPr>
          <p:cNvSpPr>
            <a:spLocks noGrp="1"/>
          </p:cNvSpPr>
          <p:nvPr>
            <p:ph type="body" sz="quarter" idx="26"/>
          </p:nvPr>
        </p:nvSpPr>
        <p:spPr>
          <a:xfrm>
            <a:off x="1833290" y="3262556"/>
            <a:ext cx="1706965" cy="1048575"/>
          </a:xfrm>
        </p:spPr>
        <p:txBody>
          <a:bodyPr/>
          <a:lstStyle/>
          <a:p>
            <a:r>
              <a:rPr lang="en-US" dirty="0"/>
              <a:t>APRIL 2024</a:t>
            </a:r>
          </a:p>
        </p:txBody>
      </p:sp>
      <p:sp>
        <p:nvSpPr>
          <p:cNvPr id="32" name="Text Placeholder 31">
            <a:extLst>
              <a:ext uri="{FF2B5EF4-FFF2-40B4-BE49-F238E27FC236}">
                <a16:creationId xmlns:a16="http://schemas.microsoft.com/office/drawing/2014/main" id="{1F406394-948C-4B32-9F32-893A9CDFB903}"/>
              </a:ext>
            </a:extLst>
          </p:cNvPr>
          <p:cNvSpPr>
            <a:spLocks noGrp="1"/>
          </p:cNvSpPr>
          <p:nvPr>
            <p:ph type="body" sz="quarter" idx="27"/>
          </p:nvPr>
        </p:nvSpPr>
        <p:spPr>
          <a:xfrm>
            <a:off x="5053332" y="3262556"/>
            <a:ext cx="1706965" cy="1048575"/>
          </a:xfrm>
        </p:spPr>
        <p:txBody>
          <a:bodyPr/>
          <a:lstStyle/>
          <a:p>
            <a:r>
              <a:rPr lang="en-US" dirty="0"/>
              <a:t>AUG 2024</a:t>
            </a:r>
          </a:p>
        </p:txBody>
      </p:sp>
      <p:sp>
        <p:nvSpPr>
          <p:cNvPr id="33" name="Text Placeholder 32">
            <a:extLst>
              <a:ext uri="{FF2B5EF4-FFF2-40B4-BE49-F238E27FC236}">
                <a16:creationId xmlns:a16="http://schemas.microsoft.com/office/drawing/2014/main" id="{00564ED2-7D0C-49B7-ABB1-6D7E498CDADA}"/>
              </a:ext>
            </a:extLst>
          </p:cNvPr>
          <p:cNvSpPr>
            <a:spLocks noGrp="1"/>
          </p:cNvSpPr>
          <p:nvPr>
            <p:ph type="body" sz="quarter" idx="28"/>
          </p:nvPr>
        </p:nvSpPr>
        <p:spPr>
          <a:xfrm>
            <a:off x="8197008" y="3262556"/>
            <a:ext cx="1706965" cy="1048575"/>
          </a:xfrm>
        </p:spPr>
        <p:txBody>
          <a:bodyPr/>
          <a:lstStyle/>
          <a:p>
            <a:r>
              <a:rPr lang="en-US" dirty="0"/>
              <a:t> NoV 2024</a:t>
            </a:r>
          </a:p>
        </p:txBody>
      </p:sp>
      <p:sp>
        <p:nvSpPr>
          <p:cNvPr id="58" name="Text Placeholder 57">
            <a:extLst>
              <a:ext uri="{FF2B5EF4-FFF2-40B4-BE49-F238E27FC236}">
                <a16:creationId xmlns:a16="http://schemas.microsoft.com/office/drawing/2014/main" id="{D4D6CB0C-A7D9-4409-AB5D-E136D3307DF5}"/>
              </a:ext>
            </a:extLst>
          </p:cNvPr>
          <p:cNvSpPr>
            <a:spLocks noGrp="1"/>
          </p:cNvSpPr>
          <p:nvPr>
            <p:ph type="body" sz="quarter" idx="13"/>
          </p:nvPr>
        </p:nvSpPr>
        <p:spPr>
          <a:xfrm>
            <a:off x="4425306" y="2296948"/>
            <a:ext cx="3169085" cy="1148945"/>
          </a:xfrm>
        </p:spPr>
        <p:txBody>
          <a:bodyPr/>
          <a:lstStyle/>
          <a:p>
            <a:r>
              <a:rPr lang="en-US" dirty="0"/>
              <a:t>under disclosure ​</a:t>
            </a:r>
          </a:p>
        </p:txBody>
      </p:sp>
      <p:sp>
        <p:nvSpPr>
          <p:cNvPr id="24" name="Footer Placeholder 23">
            <a:extLst>
              <a:ext uri="{FF2B5EF4-FFF2-40B4-BE49-F238E27FC236}">
                <a16:creationId xmlns:a16="http://schemas.microsoft.com/office/drawing/2014/main" id="{4A4EFB0B-EDB6-4E5D-BD82-B6F5A96E2590}"/>
              </a:ext>
            </a:extLst>
          </p:cNvPr>
          <p:cNvSpPr>
            <a:spLocks noGrp="1"/>
          </p:cNvSpPr>
          <p:nvPr>
            <p:ph type="ftr" sz="quarter" idx="3"/>
          </p:nvPr>
        </p:nvSpPr>
        <p:spPr>
          <a:xfrm rot="5400000">
            <a:off x="10541127" y="1408176"/>
            <a:ext cx="2770499" cy="365125"/>
          </a:xfrm>
        </p:spPr>
        <p:txBody>
          <a:bodyPr/>
          <a:lstStyle/>
          <a:p>
            <a:r>
              <a:rPr lang="en-US"/>
              <a:t>balance </a:t>
            </a:r>
            <a:endParaRPr lang="en-US" dirty="0"/>
          </a:p>
        </p:txBody>
      </p:sp>
      <p:sp>
        <p:nvSpPr>
          <p:cNvPr id="25" name="Slide Number Placeholder 24">
            <a:extLst>
              <a:ext uri="{FF2B5EF4-FFF2-40B4-BE49-F238E27FC236}">
                <a16:creationId xmlns:a16="http://schemas.microsoft.com/office/drawing/2014/main" id="{97A7A317-65B9-416D-A896-F174F465EC69}"/>
              </a:ext>
            </a:extLst>
          </p:cNvPr>
          <p:cNvSpPr>
            <a:spLocks noGrp="1"/>
          </p:cNvSpPr>
          <p:nvPr>
            <p:ph type="sldNum" sz="quarter" idx="4"/>
          </p:nvPr>
        </p:nvSpPr>
        <p:spPr>
          <a:xfrm>
            <a:off x="11519019" y="3164804"/>
            <a:ext cx="545911" cy="580029"/>
          </a:xfrm>
        </p:spPr>
        <p:txBody>
          <a:bodyPr/>
          <a:lstStyle/>
          <a:p>
            <a:fld id="{8D1FC6F8-0BCD-47E9-9C64-690771D9C143}" type="slidenum">
              <a:rPr lang="en-US" smtClean="0"/>
              <a:pPr/>
              <a:t>18</a:t>
            </a:fld>
            <a:endParaRPr lang="en-US" dirty="0"/>
          </a:p>
        </p:txBody>
      </p:sp>
      <p:sp>
        <p:nvSpPr>
          <p:cNvPr id="43" name="Date Placeholder 42">
            <a:extLst>
              <a:ext uri="{FF2B5EF4-FFF2-40B4-BE49-F238E27FC236}">
                <a16:creationId xmlns:a16="http://schemas.microsoft.com/office/drawing/2014/main" id="{49E5435E-DE0A-40F6-A3B9-79B476E7F639}"/>
              </a:ext>
            </a:extLst>
          </p:cNvPr>
          <p:cNvSpPr>
            <a:spLocks noGrp="1"/>
          </p:cNvSpPr>
          <p:nvPr>
            <p:ph type="dt" sz="half" idx="2"/>
          </p:nvPr>
        </p:nvSpPr>
        <p:spPr>
          <a:xfrm rot="5400000">
            <a:off x="10595991" y="5074920"/>
            <a:ext cx="2647667" cy="365125"/>
          </a:xfrm>
        </p:spPr>
        <p:txBody>
          <a:bodyPr/>
          <a:lstStyle/>
          <a:p>
            <a:r>
              <a:rPr lang="en-US"/>
              <a:t>01/01/24</a:t>
            </a:r>
            <a:endParaRPr lang="en-US" dirty="0"/>
          </a:p>
        </p:txBody>
      </p:sp>
    </p:spTree>
    <p:extLst>
      <p:ext uri="{BB962C8B-B14F-4D97-AF65-F5344CB8AC3E}">
        <p14:creationId xmlns:p14="http://schemas.microsoft.com/office/powerpoint/2010/main" val="991594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Title 520">
            <a:extLst>
              <a:ext uri="{FF2B5EF4-FFF2-40B4-BE49-F238E27FC236}">
                <a16:creationId xmlns:a16="http://schemas.microsoft.com/office/drawing/2014/main" id="{75E89A79-8045-461F-B701-875D0FD4C844}"/>
              </a:ext>
            </a:extLst>
          </p:cNvPr>
          <p:cNvSpPr>
            <a:spLocks noGrp="1"/>
          </p:cNvSpPr>
          <p:nvPr>
            <p:ph type="title"/>
          </p:nvPr>
        </p:nvSpPr>
        <p:spPr>
          <a:xfrm>
            <a:off x="681698" y="512299"/>
            <a:ext cx="10515600" cy="727388"/>
          </a:xfrm>
        </p:spPr>
        <p:txBody>
          <a:bodyPr/>
          <a:lstStyle/>
          <a:p>
            <a:r>
              <a:rPr lang="en-US" dirty="0"/>
              <a:t>ONE</a:t>
            </a:r>
            <a:r>
              <a:rPr lang="en-US" noProof="0" dirty="0"/>
              <a:t>-year action plan</a:t>
            </a:r>
            <a:endParaRPr lang="en-US" dirty="0"/>
          </a:p>
        </p:txBody>
      </p:sp>
      <p:sp>
        <p:nvSpPr>
          <p:cNvPr id="265" name="Text Placeholder 264">
            <a:extLst>
              <a:ext uri="{FF2B5EF4-FFF2-40B4-BE49-F238E27FC236}">
                <a16:creationId xmlns:a16="http://schemas.microsoft.com/office/drawing/2014/main" id="{80DEB6D2-1B7D-4DB3-B668-8D4711ADFCFC}"/>
              </a:ext>
            </a:extLst>
          </p:cNvPr>
          <p:cNvSpPr>
            <a:spLocks noGrp="1"/>
          </p:cNvSpPr>
          <p:nvPr>
            <p:ph type="body" sz="quarter" idx="43"/>
          </p:nvPr>
        </p:nvSpPr>
        <p:spPr>
          <a:xfrm>
            <a:off x="182945" y="855863"/>
            <a:ext cx="2400884" cy="586248"/>
          </a:xfrm>
        </p:spPr>
        <p:txBody>
          <a:bodyPr/>
          <a:lstStyle/>
          <a:p>
            <a:r>
              <a:rPr lang="en-ZA" dirty="0"/>
              <a:t>under disclosure</a:t>
            </a:r>
          </a:p>
        </p:txBody>
      </p:sp>
      <p:sp>
        <p:nvSpPr>
          <p:cNvPr id="117" name="Text Placeholder 116">
            <a:extLst>
              <a:ext uri="{FF2B5EF4-FFF2-40B4-BE49-F238E27FC236}">
                <a16:creationId xmlns:a16="http://schemas.microsoft.com/office/drawing/2014/main" id="{E7989F67-1903-4A19-A106-F0EF1A1F5095}"/>
              </a:ext>
            </a:extLst>
          </p:cNvPr>
          <p:cNvSpPr>
            <a:spLocks noGrp="1"/>
          </p:cNvSpPr>
          <p:nvPr>
            <p:ph type="body" sz="quarter" idx="41"/>
          </p:nvPr>
        </p:nvSpPr>
        <p:spPr>
          <a:xfrm>
            <a:off x="505322" y="2436036"/>
            <a:ext cx="1194201" cy="501726"/>
          </a:xfrm>
        </p:spPr>
        <p:txBody>
          <a:bodyPr/>
          <a:lstStyle/>
          <a:p>
            <a:r>
              <a:rPr lang="en-US" dirty="0"/>
              <a:t>2024</a:t>
            </a:r>
          </a:p>
        </p:txBody>
      </p:sp>
      <p:sp>
        <p:nvSpPr>
          <p:cNvPr id="21" name="Text Placeholder 20">
            <a:extLst>
              <a:ext uri="{FF2B5EF4-FFF2-40B4-BE49-F238E27FC236}">
                <a16:creationId xmlns:a16="http://schemas.microsoft.com/office/drawing/2014/main" id="{136CD9B0-0D33-483A-8178-E8D42A035C20}"/>
              </a:ext>
            </a:extLst>
          </p:cNvPr>
          <p:cNvSpPr>
            <a:spLocks noGrp="1"/>
          </p:cNvSpPr>
          <p:nvPr>
            <p:ph type="body" sz="quarter" idx="17"/>
          </p:nvPr>
        </p:nvSpPr>
        <p:spPr>
          <a:xfrm>
            <a:off x="1675402" y="2774313"/>
            <a:ext cx="495300" cy="904490"/>
          </a:xfrm>
        </p:spPr>
        <p:txBody>
          <a:bodyPr/>
          <a:lstStyle/>
          <a:p>
            <a:r>
              <a:rPr lang="en-US" dirty="0"/>
              <a:t>Jan</a:t>
            </a:r>
          </a:p>
        </p:txBody>
      </p:sp>
      <p:sp>
        <p:nvSpPr>
          <p:cNvPr id="22" name="Text Placeholder 21">
            <a:extLst>
              <a:ext uri="{FF2B5EF4-FFF2-40B4-BE49-F238E27FC236}">
                <a16:creationId xmlns:a16="http://schemas.microsoft.com/office/drawing/2014/main" id="{2C9AC3EB-BB29-45E4-B0F6-57C288376F89}"/>
              </a:ext>
            </a:extLst>
          </p:cNvPr>
          <p:cNvSpPr>
            <a:spLocks noGrp="1"/>
          </p:cNvSpPr>
          <p:nvPr>
            <p:ph type="body" sz="quarter" idx="18"/>
          </p:nvPr>
        </p:nvSpPr>
        <p:spPr>
          <a:xfrm>
            <a:off x="2464817" y="2774313"/>
            <a:ext cx="495300" cy="904490"/>
          </a:xfrm>
        </p:spPr>
        <p:txBody>
          <a:bodyPr/>
          <a:lstStyle/>
          <a:p>
            <a:r>
              <a:rPr lang="en-US" dirty="0"/>
              <a:t>Feb</a:t>
            </a:r>
          </a:p>
        </p:txBody>
      </p:sp>
      <p:sp>
        <p:nvSpPr>
          <p:cNvPr id="23" name="Text Placeholder 22">
            <a:extLst>
              <a:ext uri="{FF2B5EF4-FFF2-40B4-BE49-F238E27FC236}">
                <a16:creationId xmlns:a16="http://schemas.microsoft.com/office/drawing/2014/main" id="{2659488C-2AB1-41CD-81A6-2CB1D89A0C27}"/>
              </a:ext>
            </a:extLst>
          </p:cNvPr>
          <p:cNvSpPr>
            <a:spLocks noGrp="1"/>
          </p:cNvSpPr>
          <p:nvPr>
            <p:ph type="body" sz="quarter" idx="19"/>
          </p:nvPr>
        </p:nvSpPr>
        <p:spPr>
          <a:xfrm>
            <a:off x="3254232" y="2774313"/>
            <a:ext cx="495300" cy="904490"/>
          </a:xfrm>
        </p:spPr>
        <p:txBody>
          <a:bodyPr/>
          <a:lstStyle/>
          <a:p>
            <a:r>
              <a:rPr lang="en-US" dirty="0"/>
              <a:t>Mar</a:t>
            </a:r>
          </a:p>
        </p:txBody>
      </p:sp>
      <p:sp>
        <p:nvSpPr>
          <p:cNvPr id="24" name="Text Placeholder 23">
            <a:extLst>
              <a:ext uri="{FF2B5EF4-FFF2-40B4-BE49-F238E27FC236}">
                <a16:creationId xmlns:a16="http://schemas.microsoft.com/office/drawing/2014/main" id="{A43C4ED9-1027-445A-A826-A807CFC08742}"/>
              </a:ext>
            </a:extLst>
          </p:cNvPr>
          <p:cNvSpPr>
            <a:spLocks noGrp="1"/>
          </p:cNvSpPr>
          <p:nvPr>
            <p:ph type="body" sz="quarter" idx="20"/>
          </p:nvPr>
        </p:nvSpPr>
        <p:spPr>
          <a:xfrm>
            <a:off x="4043647" y="2774313"/>
            <a:ext cx="495300" cy="904490"/>
          </a:xfrm>
        </p:spPr>
        <p:txBody>
          <a:bodyPr/>
          <a:lstStyle/>
          <a:p>
            <a:r>
              <a:rPr lang="en-US" dirty="0"/>
              <a:t>Apr</a:t>
            </a:r>
          </a:p>
        </p:txBody>
      </p:sp>
      <p:sp>
        <p:nvSpPr>
          <p:cNvPr id="25" name="Text Placeholder 24">
            <a:extLst>
              <a:ext uri="{FF2B5EF4-FFF2-40B4-BE49-F238E27FC236}">
                <a16:creationId xmlns:a16="http://schemas.microsoft.com/office/drawing/2014/main" id="{B09EB51E-092D-4C97-B81F-91EF721ED808}"/>
              </a:ext>
            </a:extLst>
          </p:cNvPr>
          <p:cNvSpPr>
            <a:spLocks noGrp="1"/>
          </p:cNvSpPr>
          <p:nvPr>
            <p:ph type="body" sz="quarter" idx="21"/>
          </p:nvPr>
        </p:nvSpPr>
        <p:spPr>
          <a:xfrm>
            <a:off x="4833062" y="2774313"/>
            <a:ext cx="495300" cy="904490"/>
          </a:xfrm>
        </p:spPr>
        <p:txBody>
          <a:bodyPr/>
          <a:lstStyle/>
          <a:p>
            <a:r>
              <a:rPr lang="en-US" dirty="0"/>
              <a:t>May</a:t>
            </a:r>
          </a:p>
        </p:txBody>
      </p:sp>
      <p:sp>
        <p:nvSpPr>
          <p:cNvPr id="26" name="Text Placeholder 25">
            <a:extLst>
              <a:ext uri="{FF2B5EF4-FFF2-40B4-BE49-F238E27FC236}">
                <a16:creationId xmlns:a16="http://schemas.microsoft.com/office/drawing/2014/main" id="{9CA707E6-1153-42ED-B68A-B36B00A4FA64}"/>
              </a:ext>
            </a:extLst>
          </p:cNvPr>
          <p:cNvSpPr>
            <a:spLocks noGrp="1"/>
          </p:cNvSpPr>
          <p:nvPr>
            <p:ph type="body" sz="quarter" idx="22"/>
          </p:nvPr>
        </p:nvSpPr>
        <p:spPr>
          <a:xfrm>
            <a:off x="5622477" y="2774313"/>
            <a:ext cx="495300" cy="904490"/>
          </a:xfrm>
        </p:spPr>
        <p:txBody>
          <a:bodyPr/>
          <a:lstStyle/>
          <a:p>
            <a:r>
              <a:rPr lang="en-US" dirty="0"/>
              <a:t>Jun</a:t>
            </a:r>
          </a:p>
        </p:txBody>
      </p:sp>
      <p:sp>
        <p:nvSpPr>
          <p:cNvPr id="27" name="Text Placeholder 26">
            <a:extLst>
              <a:ext uri="{FF2B5EF4-FFF2-40B4-BE49-F238E27FC236}">
                <a16:creationId xmlns:a16="http://schemas.microsoft.com/office/drawing/2014/main" id="{4EB230FD-A423-4C1B-A131-826E8FDF873B}"/>
              </a:ext>
            </a:extLst>
          </p:cNvPr>
          <p:cNvSpPr>
            <a:spLocks noGrp="1"/>
          </p:cNvSpPr>
          <p:nvPr>
            <p:ph type="body" sz="quarter" idx="23"/>
          </p:nvPr>
        </p:nvSpPr>
        <p:spPr>
          <a:xfrm>
            <a:off x="6411892" y="2774313"/>
            <a:ext cx="495300" cy="904490"/>
          </a:xfrm>
        </p:spPr>
        <p:txBody>
          <a:bodyPr/>
          <a:lstStyle/>
          <a:p>
            <a:r>
              <a:rPr lang="en-US" dirty="0"/>
              <a:t>Jul</a:t>
            </a:r>
          </a:p>
        </p:txBody>
      </p:sp>
      <p:sp>
        <p:nvSpPr>
          <p:cNvPr id="28" name="Text Placeholder 27">
            <a:extLst>
              <a:ext uri="{FF2B5EF4-FFF2-40B4-BE49-F238E27FC236}">
                <a16:creationId xmlns:a16="http://schemas.microsoft.com/office/drawing/2014/main" id="{1A709C7F-A89A-4221-A69B-D39EE05158CC}"/>
              </a:ext>
            </a:extLst>
          </p:cNvPr>
          <p:cNvSpPr>
            <a:spLocks noGrp="1"/>
          </p:cNvSpPr>
          <p:nvPr>
            <p:ph type="body" sz="quarter" idx="24"/>
          </p:nvPr>
        </p:nvSpPr>
        <p:spPr>
          <a:xfrm>
            <a:off x="7201307" y="2774313"/>
            <a:ext cx="495300" cy="904490"/>
          </a:xfrm>
        </p:spPr>
        <p:txBody>
          <a:bodyPr/>
          <a:lstStyle/>
          <a:p>
            <a:r>
              <a:rPr lang="en-US" dirty="0"/>
              <a:t>Aug</a:t>
            </a:r>
          </a:p>
        </p:txBody>
      </p:sp>
      <p:sp>
        <p:nvSpPr>
          <p:cNvPr id="29" name="Text Placeholder 28">
            <a:extLst>
              <a:ext uri="{FF2B5EF4-FFF2-40B4-BE49-F238E27FC236}">
                <a16:creationId xmlns:a16="http://schemas.microsoft.com/office/drawing/2014/main" id="{0D50A79D-B5A3-4958-881E-84CCD4C0424D}"/>
              </a:ext>
            </a:extLst>
          </p:cNvPr>
          <p:cNvSpPr>
            <a:spLocks noGrp="1"/>
          </p:cNvSpPr>
          <p:nvPr>
            <p:ph type="body" sz="quarter" idx="25"/>
          </p:nvPr>
        </p:nvSpPr>
        <p:spPr>
          <a:xfrm>
            <a:off x="7990722" y="2774313"/>
            <a:ext cx="495300" cy="904490"/>
          </a:xfrm>
        </p:spPr>
        <p:txBody>
          <a:bodyPr/>
          <a:lstStyle/>
          <a:p>
            <a:r>
              <a:rPr lang="en-US" dirty="0"/>
              <a:t>Sep</a:t>
            </a:r>
          </a:p>
        </p:txBody>
      </p:sp>
      <p:sp>
        <p:nvSpPr>
          <p:cNvPr id="30" name="Text Placeholder 29">
            <a:extLst>
              <a:ext uri="{FF2B5EF4-FFF2-40B4-BE49-F238E27FC236}">
                <a16:creationId xmlns:a16="http://schemas.microsoft.com/office/drawing/2014/main" id="{D1B929E5-2D2A-44DA-AF7C-A69B7C449A93}"/>
              </a:ext>
            </a:extLst>
          </p:cNvPr>
          <p:cNvSpPr>
            <a:spLocks noGrp="1"/>
          </p:cNvSpPr>
          <p:nvPr>
            <p:ph type="body" sz="quarter" idx="26"/>
          </p:nvPr>
        </p:nvSpPr>
        <p:spPr>
          <a:xfrm>
            <a:off x="8780137" y="2774313"/>
            <a:ext cx="495300" cy="904490"/>
          </a:xfrm>
        </p:spPr>
        <p:txBody>
          <a:bodyPr/>
          <a:lstStyle/>
          <a:p>
            <a:r>
              <a:rPr lang="en-US" dirty="0"/>
              <a:t>Oct</a:t>
            </a:r>
          </a:p>
        </p:txBody>
      </p:sp>
      <p:sp>
        <p:nvSpPr>
          <p:cNvPr id="31" name="Text Placeholder 30">
            <a:extLst>
              <a:ext uri="{FF2B5EF4-FFF2-40B4-BE49-F238E27FC236}">
                <a16:creationId xmlns:a16="http://schemas.microsoft.com/office/drawing/2014/main" id="{200D9E81-7ACC-48D9-B066-8DB4664FF81C}"/>
              </a:ext>
            </a:extLst>
          </p:cNvPr>
          <p:cNvSpPr>
            <a:spLocks noGrp="1"/>
          </p:cNvSpPr>
          <p:nvPr>
            <p:ph type="body" sz="quarter" idx="27"/>
          </p:nvPr>
        </p:nvSpPr>
        <p:spPr>
          <a:xfrm>
            <a:off x="9569552" y="2774313"/>
            <a:ext cx="495300" cy="904490"/>
          </a:xfrm>
        </p:spPr>
        <p:txBody>
          <a:bodyPr/>
          <a:lstStyle/>
          <a:p>
            <a:r>
              <a:rPr lang="en-US" dirty="0"/>
              <a:t>Nov</a:t>
            </a:r>
          </a:p>
        </p:txBody>
      </p:sp>
      <p:sp>
        <p:nvSpPr>
          <p:cNvPr id="32" name="Text Placeholder 31">
            <a:extLst>
              <a:ext uri="{FF2B5EF4-FFF2-40B4-BE49-F238E27FC236}">
                <a16:creationId xmlns:a16="http://schemas.microsoft.com/office/drawing/2014/main" id="{59EF5B5B-BF97-4209-AF1D-A811D2A5ABE7}"/>
              </a:ext>
            </a:extLst>
          </p:cNvPr>
          <p:cNvSpPr>
            <a:spLocks noGrp="1"/>
          </p:cNvSpPr>
          <p:nvPr>
            <p:ph type="body" sz="quarter" idx="28"/>
          </p:nvPr>
        </p:nvSpPr>
        <p:spPr>
          <a:xfrm>
            <a:off x="10358963" y="2774313"/>
            <a:ext cx="495300" cy="904490"/>
          </a:xfrm>
        </p:spPr>
        <p:txBody>
          <a:bodyPr/>
          <a:lstStyle/>
          <a:p>
            <a:r>
              <a:rPr lang="en-US" dirty="0"/>
              <a:t>Dec</a:t>
            </a:r>
          </a:p>
        </p:txBody>
      </p:sp>
      <p:sp>
        <p:nvSpPr>
          <p:cNvPr id="118" name="Text Placeholder 117">
            <a:extLst>
              <a:ext uri="{FF2B5EF4-FFF2-40B4-BE49-F238E27FC236}">
                <a16:creationId xmlns:a16="http://schemas.microsoft.com/office/drawing/2014/main" id="{81ABC74D-88CC-4A76-8A8D-F81C078BE9F5}"/>
              </a:ext>
            </a:extLst>
          </p:cNvPr>
          <p:cNvSpPr>
            <a:spLocks noGrp="1"/>
          </p:cNvSpPr>
          <p:nvPr>
            <p:ph type="body" sz="quarter" idx="42"/>
          </p:nvPr>
        </p:nvSpPr>
        <p:spPr>
          <a:xfrm>
            <a:off x="505322" y="4134112"/>
            <a:ext cx="1194201" cy="501726"/>
          </a:xfrm>
        </p:spPr>
        <p:txBody>
          <a:bodyPr/>
          <a:lstStyle/>
          <a:p>
            <a:r>
              <a:rPr lang="en-US" dirty="0"/>
              <a:t>2025</a:t>
            </a:r>
          </a:p>
        </p:txBody>
      </p:sp>
      <p:sp>
        <p:nvSpPr>
          <p:cNvPr id="49" name="Text Placeholder 48">
            <a:extLst>
              <a:ext uri="{FF2B5EF4-FFF2-40B4-BE49-F238E27FC236}">
                <a16:creationId xmlns:a16="http://schemas.microsoft.com/office/drawing/2014/main" id="{BE507CAC-2AEA-4E98-917E-58DA9BF7F0EA}"/>
              </a:ext>
            </a:extLst>
          </p:cNvPr>
          <p:cNvSpPr>
            <a:spLocks noGrp="1"/>
          </p:cNvSpPr>
          <p:nvPr>
            <p:ph type="body" sz="quarter" idx="29"/>
          </p:nvPr>
        </p:nvSpPr>
        <p:spPr>
          <a:xfrm>
            <a:off x="1675402" y="4476140"/>
            <a:ext cx="495300" cy="904490"/>
          </a:xfrm>
        </p:spPr>
        <p:txBody>
          <a:bodyPr/>
          <a:lstStyle/>
          <a:p>
            <a:r>
              <a:rPr lang="en-US" dirty="0"/>
              <a:t>Jan</a:t>
            </a:r>
          </a:p>
        </p:txBody>
      </p:sp>
      <p:sp>
        <p:nvSpPr>
          <p:cNvPr id="50" name="Text Placeholder 49">
            <a:extLst>
              <a:ext uri="{FF2B5EF4-FFF2-40B4-BE49-F238E27FC236}">
                <a16:creationId xmlns:a16="http://schemas.microsoft.com/office/drawing/2014/main" id="{FBCFD3EC-BE47-440E-A3D2-19921F772FEA}"/>
              </a:ext>
            </a:extLst>
          </p:cNvPr>
          <p:cNvSpPr>
            <a:spLocks noGrp="1"/>
          </p:cNvSpPr>
          <p:nvPr>
            <p:ph type="body" sz="quarter" idx="30"/>
          </p:nvPr>
        </p:nvSpPr>
        <p:spPr>
          <a:xfrm>
            <a:off x="2464817" y="4476140"/>
            <a:ext cx="495300" cy="904490"/>
          </a:xfrm>
        </p:spPr>
        <p:txBody>
          <a:bodyPr/>
          <a:lstStyle/>
          <a:p>
            <a:r>
              <a:rPr lang="en-US" dirty="0"/>
              <a:t>Feb</a:t>
            </a:r>
          </a:p>
        </p:txBody>
      </p:sp>
      <p:sp>
        <p:nvSpPr>
          <p:cNvPr id="51" name="Text Placeholder 50">
            <a:extLst>
              <a:ext uri="{FF2B5EF4-FFF2-40B4-BE49-F238E27FC236}">
                <a16:creationId xmlns:a16="http://schemas.microsoft.com/office/drawing/2014/main" id="{CB05F6D6-4A56-4230-99DC-8FC74BBA428B}"/>
              </a:ext>
            </a:extLst>
          </p:cNvPr>
          <p:cNvSpPr>
            <a:spLocks noGrp="1"/>
          </p:cNvSpPr>
          <p:nvPr>
            <p:ph type="body" sz="quarter" idx="31"/>
          </p:nvPr>
        </p:nvSpPr>
        <p:spPr>
          <a:xfrm>
            <a:off x="3254232" y="4476140"/>
            <a:ext cx="495300" cy="904490"/>
          </a:xfrm>
        </p:spPr>
        <p:txBody>
          <a:bodyPr/>
          <a:lstStyle/>
          <a:p>
            <a:r>
              <a:rPr lang="en-US" dirty="0"/>
              <a:t>Mar</a:t>
            </a:r>
          </a:p>
        </p:txBody>
      </p:sp>
      <p:sp>
        <p:nvSpPr>
          <p:cNvPr id="52" name="Text Placeholder 51">
            <a:extLst>
              <a:ext uri="{FF2B5EF4-FFF2-40B4-BE49-F238E27FC236}">
                <a16:creationId xmlns:a16="http://schemas.microsoft.com/office/drawing/2014/main" id="{F3BC8B38-4447-462E-9B98-085EEB3DF771}"/>
              </a:ext>
            </a:extLst>
          </p:cNvPr>
          <p:cNvSpPr>
            <a:spLocks noGrp="1"/>
          </p:cNvSpPr>
          <p:nvPr>
            <p:ph type="body" sz="quarter" idx="32"/>
          </p:nvPr>
        </p:nvSpPr>
        <p:spPr>
          <a:xfrm>
            <a:off x="4043647" y="4476140"/>
            <a:ext cx="495300" cy="904490"/>
          </a:xfrm>
        </p:spPr>
        <p:txBody>
          <a:bodyPr/>
          <a:lstStyle/>
          <a:p>
            <a:r>
              <a:rPr lang="en-US" dirty="0"/>
              <a:t>Apr</a:t>
            </a:r>
          </a:p>
        </p:txBody>
      </p:sp>
      <p:sp>
        <p:nvSpPr>
          <p:cNvPr id="53" name="Text Placeholder 52">
            <a:extLst>
              <a:ext uri="{FF2B5EF4-FFF2-40B4-BE49-F238E27FC236}">
                <a16:creationId xmlns:a16="http://schemas.microsoft.com/office/drawing/2014/main" id="{096CE8AF-DCA7-4FDD-B792-73BFD0D0FDA6}"/>
              </a:ext>
            </a:extLst>
          </p:cNvPr>
          <p:cNvSpPr>
            <a:spLocks noGrp="1"/>
          </p:cNvSpPr>
          <p:nvPr>
            <p:ph type="body" sz="quarter" idx="33"/>
          </p:nvPr>
        </p:nvSpPr>
        <p:spPr>
          <a:xfrm>
            <a:off x="4833062" y="4476140"/>
            <a:ext cx="495300" cy="904490"/>
          </a:xfrm>
        </p:spPr>
        <p:txBody>
          <a:bodyPr/>
          <a:lstStyle/>
          <a:p>
            <a:r>
              <a:rPr lang="en-US" dirty="0"/>
              <a:t>May</a:t>
            </a:r>
          </a:p>
        </p:txBody>
      </p:sp>
      <p:sp>
        <p:nvSpPr>
          <p:cNvPr id="54" name="Text Placeholder 53">
            <a:extLst>
              <a:ext uri="{FF2B5EF4-FFF2-40B4-BE49-F238E27FC236}">
                <a16:creationId xmlns:a16="http://schemas.microsoft.com/office/drawing/2014/main" id="{5B9D4BA0-B371-40E9-AA9C-DBAB7E804FD3}"/>
              </a:ext>
            </a:extLst>
          </p:cNvPr>
          <p:cNvSpPr>
            <a:spLocks noGrp="1"/>
          </p:cNvSpPr>
          <p:nvPr>
            <p:ph type="body" sz="quarter" idx="34"/>
          </p:nvPr>
        </p:nvSpPr>
        <p:spPr>
          <a:xfrm>
            <a:off x="5622477" y="4476140"/>
            <a:ext cx="495300" cy="904490"/>
          </a:xfrm>
        </p:spPr>
        <p:txBody>
          <a:bodyPr/>
          <a:lstStyle/>
          <a:p>
            <a:r>
              <a:rPr lang="en-US" dirty="0"/>
              <a:t>Jun</a:t>
            </a:r>
          </a:p>
        </p:txBody>
      </p:sp>
      <p:sp>
        <p:nvSpPr>
          <p:cNvPr id="55" name="Text Placeholder 54">
            <a:extLst>
              <a:ext uri="{FF2B5EF4-FFF2-40B4-BE49-F238E27FC236}">
                <a16:creationId xmlns:a16="http://schemas.microsoft.com/office/drawing/2014/main" id="{EF3CD94E-5BA2-4097-A125-B94982A4FC2A}"/>
              </a:ext>
            </a:extLst>
          </p:cNvPr>
          <p:cNvSpPr>
            <a:spLocks noGrp="1"/>
          </p:cNvSpPr>
          <p:nvPr>
            <p:ph type="body" sz="quarter" idx="35"/>
          </p:nvPr>
        </p:nvSpPr>
        <p:spPr>
          <a:xfrm>
            <a:off x="6411892" y="4476140"/>
            <a:ext cx="495300" cy="904490"/>
          </a:xfrm>
        </p:spPr>
        <p:txBody>
          <a:bodyPr/>
          <a:lstStyle/>
          <a:p>
            <a:r>
              <a:rPr lang="en-US" dirty="0"/>
              <a:t>Jul</a:t>
            </a:r>
          </a:p>
        </p:txBody>
      </p:sp>
      <p:sp>
        <p:nvSpPr>
          <p:cNvPr id="56" name="Text Placeholder 55">
            <a:extLst>
              <a:ext uri="{FF2B5EF4-FFF2-40B4-BE49-F238E27FC236}">
                <a16:creationId xmlns:a16="http://schemas.microsoft.com/office/drawing/2014/main" id="{7BA76994-6E86-409E-BEFD-BAB3662210DF}"/>
              </a:ext>
            </a:extLst>
          </p:cNvPr>
          <p:cNvSpPr>
            <a:spLocks noGrp="1"/>
          </p:cNvSpPr>
          <p:nvPr>
            <p:ph type="body" sz="quarter" idx="36"/>
          </p:nvPr>
        </p:nvSpPr>
        <p:spPr>
          <a:xfrm>
            <a:off x="7201307" y="4476140"/>
            <a:ext cx="495300" cy="904490"/>
          </a:xfrm>
        </p:spPr>
        <p:txBody>
          <a:bodyPr/>
          <a:lstStyle/>
          <a:p>
            <a:r>
              <a:rPr lang="en-US" dirty="0"/>
              <a:t>Aug</a:t>
            </a:r>
          </a:p>
        </p:txBody>
      </p:sp>
      <p:sp>
        <p:nvSpPr>
          <p:cNvPr id="57" name="Text Placeholder 56">
            <a:extLst>
              <a:ext uri="{FF2B5EF4-FFF2-40B4-BE49-F238E27FC236}">
                <a16:creationId xmlns:a16="http://schemas.microsoft.com/office/drawing/2014/main" id="{89A5B9CA-0571-4E52-8820-C4D9ABE1E7AF}"/>
              </a:ext>
            </a:extLst>
          </p:cNvPr>
          <p:cNvSpPr>
            <a:spLocks noGrp="1"/>
          </p:cNvSpPr>
          <p:nvPr>
            <p:ph type="body" sz="quarter" idx="37"/>
          </p:nvPr>
        </p:nvSpPr>
        <p:spPr>
          <a:xfrm>
            <a:off x="7990722" y="4476140"/>
            <a:ext cx="495300" cy="904490"/>
          </a:xfrm>
        </p:spPr>
        <p:txBody>
          <a:bodyPr/>
          <a:lstStyle/>
          <a:p>
            <a:r>
              <a:rPr lang="en-US" dirty="0"/>
              <a:t>Sep</a:t>
            </a:r>
          </a:p>
        </p:txBody>
      </p:sp>
      <p:sp>
        <p:nvSpPr>
          <p:cNvPr id="58" name="Text Placeholder 57">
            <a:extLst>
              <a:ext uri="{FF2B5EF4-FFF2-40B4-BE49-F238E27FC236}">
                <a16:creationId xmlns:a16="http://schemas.microsoft.com/office/drawing/2014/main" id="{4FB742B5-6136-4D89-836B-2AE443DEEA69}"/>
              </a:ext>
            </a:extLst>
          </p:cNvPr>
          <p:cNvSpPr>
            <a:spLocks noGrp="1"/>
          </p:cNvSpPr>
          <p:nvPr>
            <p:ph type="body" sz="quarter" idx="38"/>
          </p:nvPr>
        </p:nvSpPr>
        <p:spPr>
          <a:xfrm>
            <a:off x="8780137" y="4476140"/>
            <a:ext cx="495300" cy="904490"/>
          </a:xfrm>
        </p:spPr>
        <p:txBody>
          <a:bodyPr/>
          <a:lstStyle/>
          <a:p>
            <a:r>
              <a:rPr lang="en-US" dirty="0"/>
              <a:t>Oct</a:t>
            </a:r>
          </a:p>
        </p:txBody>
      </p:sp>
      <p:sp>
        <p:nvSpPr>
          <p:cNvPr id="59" name="Text Placeholder 58">
            <a:extLst>
              <a:ext uri="{FF2B5EF4-FFF2-40B4-BE49-F238E27FC236}">
                <a16:creationId xmlns:a16="http://schemas.microsoft.com/office/drawing/2014/main" id="{4B130F84-F904-404E-840F-C6515BA16A22}"/>
              </a:ext>
            </a:extLst>
          </p:cNvPr>
          <p:cNvSpPr>
            <a:spLocks noGrp="1"/>
          </p:cNvSpPr>
          <p:nvPr>
            <p:ph type="body" sz="quarter" idx="39"/>
          </p:nvPr>
        </p:nvSpPr>
        <p:spPr>
          <a:xfrm>
            <a:off x="9569552" y="4476140"/>
            <a:ext cx="495300" cy="904490"/>
          </a:xfrm>
        </p:spPr>
        <p:txBody>
          <a:bodyPr/>
          <a:lstStyle/>
          <a:p>
            <a:r>
              <a:rPr lang="en-US" dirty="0"/>
              <a:t>Nov</a:t>
            </a:r>
          </a:p>
        </p:txBody>
      </p:sp>
      <p:sp>
        <p:nvSpPr>
          <p:cNvPr id="60" name="Text Placeholder 59">
            <a:extLst>
              <a:ext uri="{FF2B5EF4-FFF2-40B4-BE49-F238E27FC236}">
                <a16:creationId xmlns:a16="http://schemas.microsoft.com/office/drawing/2014/main" id="{C532FF97-9822-4F48-94D1-728CBD2E1C64}"/>
              </a:ext>
            </a:extLst>
          </p:cNvPr>
          <p:cNvSpPr>
            <a:spLocks noGrp="1"/>
          </p:cNvSpPr>
          <p:nvPr>
            <p:ph type="body" sz="quarter" idx="40"/>
          </p:nvPr>
        </p:nvSpPr>
        <p:spPr>
          <a:xfrm>
            <a:off x="10358963" y="4476140"/>
            <a:ext cx="495300" cy="904490"/>
          </a:xfrm>
        </p:spPr>
        <p:txBody>
          <a:bodyPr/>
          <a:lstStyle/>
          <a:p>
            <a:r>
              <a:rPr lang="en-US" dirty="0"/>
              <a:t>Dec</a:t>
            </a:r>
          </a:p>
        </p:txBody>
      </p:sp>
      <p:sp>
        <p:nvSpPr>
          <p:cNvPr id="801" name="Footer Placeholder 800">
            <a:extLst>
              <a:ext uri="{FF2B5EF4-FFF2-40B4-BE49-F238E27FC236}">
                <a16:creationId xmlns:a16="http://schemas.microsoft.com/office/drawing/2014/main" id="{CC3358B5-0C47-4100-97BA-A72EF6669720}"/>
              </a:ext>
            </a:extLst>
          </p:cNvPr>
          <p:cNvSpPr>
            <a:spLocks noGrp="1"/>
          </p:cNvSpPr>
          <p:nvPr>
            <p:ph type="ftr" sz="quarter" idx="3"/>
          </p:nvPr>
        </p:nvSpPr>
        <p:spPr>
          <a:xfrm rot="5400000">
            <a:off x="10541127" y="1408176"/>
            <a:ext cx="2770499" cy="365125"/>
          </a:xfrm>
        </p:spPr>
        <p:txBody>
          <a:bodyPr/>
          <a:lstStyle/>
          <a:p>
            <a:r>
              <a:rPr lang="en-US"/>
              <a:t>balance </a:t>
            </a:r>
            <a:endParaRPr lang="en-US" dirty="0"/>
          </a:p>
        </p:txBody>
      </p:sp>
      <p:sp>
        <p:nvSpPr>
          <p:cNvPr id="802" name="Slide Number Placeholder 801">
            <a:extLst>
              <a:ext uri="{FF2B5EF4-FFF2-40B4-BE49-F238E27FC236}">
                <a16:creationId xmlns:a16="http://schemas.microsoft.com/office/drawing/2014/main" id="{A7FD67B3-0EAD-4823-9CB1-01BC55F39E81}"/>
              </a:ext>
            </a:extLst>
          </p:cNvPr>
          <p:cNvSpPr>
            <a:spLocks noGrp="1"/>
          </p:cNvSpPr>
          <p:nvPr>
            <p:ph type="sldNum" sz="quarter" idx="4"/>
          </p:nvPr>
        </p:nvSpPr>
        <p:spPr>
          <a:xfrm>
            <a:off x="11519019" y="3164804"/>
            <a:ext cx="545911" cy="580029"/>
          </a:xfrm>
        </p:spPr>
        <p:txBody>
          <a:bodyPr/>
          <a:lstStyle/>
          <a:p>
            <a:fld id="{8D1FC6F8-0BCD-47E9-9C64-690771D9C143}" type="slidenum">
              <a:rPr lang="en-US" smtClean="0"/>
              <a:pPr/>
              <a:t>19</a:t>
            </a:fld>
            <a:endParaRPr lang="en-US" dirty="0"/>
          </a:p>
        </p:txBody>
      </p:sp>
      <p:sp>
        <p:nvSpPr>
          <p:cNvPr id="63" name="Date Placeholder 62">
            <a:extLst>
              <a:ext uri="{FF2B5EF4-FFF2-40B4-BE49-F238E27FC236}">
                <a16:creationId xmlns:a16="http://schemas.microsoft.com/office/drawing/2014/main" id="{17947E7C-3931-48F5-92EC-CF93DE7FB4F1}"/>
              </a:ext>
            </a:extLst>
          </p:cNvPr>
          <p:cNvSpPr>
            <a:spLocks noGrp="1"/>
          </p:cNvSpPr>
          <p:nvPr>
            <p:ph type="dt" sz="half" idx="2"/>
          </p:nvPr>
        </p:nvSpPr>
        <p:spPr>
          <a:xfrm rot="5400000">
            <a:off x="10595991" y="5074920"/>
            <a:ext cx="2647667" cy="365125"/>
          </a:xfrm>
        </p:spPr>
        <p:txBody>
          <a:bodyPr/>
          <a:lstStyle/>
          <a:p>
            <a:r>
              <a:rPr lang="en-US"/>
              <a:t>01/01/24</a:t>
            </a:r>
            <a:endParaRPr lang="en-US" dirty="0"/>
          </a:p>
        </p:txBody>
      </p:sp>
      <p:sp>
        <p:nvSpPr>
          <p:cNvPr id="150" name="Oval 149">
            <a:extLst>
              <a:ext uri="{FF2B5EF4-FFF2-40B4-BE49-F238E27FC236}">
                <a16:creationId xmlns:a16="http://schemas.microsoft.com/office/drawing/2014/main" id="{E9880F65-3481-4185-A6A4-9E704ED6DADA}"/>
              </a:ext>
              <a:ext uri="{C183D7F6-B498-43B3-948B-1728B52AA6E4}">
                <adec:decorative xmlns:adec="http://schemas.microsoft.com/office/drawing/2017/decorative" val="1"/>
              </a:ext>
            </a:extLst>
          </p:cNvPr>
          <p:cNvSpPr/>
          <p:nvPr userDrawn="1"/>
        </p:nvSpPr>
        <p:spPr>
          <a:xfrm>
            <a:off x="1835966" y="2599627"/>
            <a:ext cx="174171" cy="174171"/>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Oval 150">
            <a:extLst>
              <a:ext uri="{FF2B5EF4-FFF2-40B4-BE49-F238E27FC236}">
                <a16:creationId xmlns:a16="http://schemas.microsoft.com/office/drawing/2014/main" id="{65ED933E-07EF-4D98-BF2F-857A474AADFC}"/>
              </a:ext>
              <a:ext uri="{C183D7F6-B498-43B3-948B-1728B52AA6E4}">
                <adec:decorative xmlns:adec="http://schemas.microsoft.com/office/drawing/2017/decorative" val="1"/>
              </a:ext>
            </a:extLst>
          </p:cNvPr>
          <p:cNvSpPr/>
          <p:nvPr userDrawn="1"/>
        </p:nvSpPr>
        <p:spPr>
          <a:xfrm>
            <a:off x="2625447" y="2599627"/>
            <a:ext cx="174171" cy="174171"/>
          </a:xfrm>
          <a:prstGeom prst="ellipse">
            <a:avLst/>
          </a:prstGeom>
          <a:solidFill>
            <a:schemeClr val="accent6"/>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Oval 151">
            <a:extLst>
              <a:ext uri="{FF2B5EF4-FFF2-40B4-BE49-F238E27FC236}">
                <a16:creationId xmlns:a16="http://schemas.microsoft.com/office/drawing/2014/main" id="{BCB9E7A7-C7A3-4817-B0F4-C1F36CEC7038}"/>
              </a:ext>
              <a:ext uri="{C183D7F6-B498-43B3-948B-1728B52AA6E4}">
                <adec:decorative xmlns:adec="http://schemas.microsoft.com/office/drawing/2017/decorative" val="1"/>
              </a:ext>
            </a:extLst>
          </p:cNvPr>
          <p:cNvSpPr/>
          <p:nvPr userDrawn="1"/>
        </p:nvSpPr>
        <p:spPr>
          <a:xfrm>
            <a:off x="3414928" y="2599627"/>
            <a:ext cx="174171" cy="174171"/>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Oval 152">
            <a:extLst>
              <a:ext uri="{FF2B5EF4-FFF2-40B4-BE49-F238E27FC236}">
                <a16:creationId xmlns:a16="http://schemas.microsoft.com/office/drawing/2014/main" id="{2E2B365D-92EC-488A-A4FF-B400D8EFE163}"/>
              </a:ext>
              <a:ext uri="{C183D7F6-B498-43B3-948B-1728B52AA6E4}">
                <adec:decorative xmlns:adec="http://schemas.microsoft.com/office/drawing/2017/decorative" val="1"/>
              </a:ext>
            </a:extLst>
          </p:cNvPr>
          <p:cNvSpPr/>
          <p:nvPr userDrawn="1"/>
        </p:nvSpPr>
        <p:spPr>
          <a:xfrm>
            <a:off x="4204409" y="2599627"/>
            <a:ext cx="174171" cy="174171"/>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Oval 153">
            <a:extLst>
              <a:ext uri="{FF2B5EF4-FFF2-40B4-BE49-F238E27FC236}">
                <a16:creationId xmlns:a16="http://schemas.microsoft.com/office/drawing/2014/main" id="{9AC5439A-F0E7-4D55-9C8D-2FC3D2611E09}"/>
              </a:ext>
              <a:ext uri="{C183D7F6-B498-43B3-948B-1728B52AA6E4}">
                <adec:decorative xmlns:adec="http://schemas.microsoft.com/office/drawing/2017/decorative" val="1"/>
              </a:ext>
            </a:extLst>
          </p:cNvPr>
          <p:cNvSpPr/>
          <p:nvPr userDrawn="1"/>
        </p:nvSpPr>
        <p:spPr>
          <a:xfrm>
            <a:off x="4993890" y="2599627"/>
            <a:ext cx="174171" cy="174171"/>
          </a:xfrm>
          <a:prstGeom prst="ellipse">
            <a:avLst/>
          </a:prstGeom>
          <a:solidFill>
            <a:schemeClr val="accent6"/>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Oval 154">
            <a:extLst>
              <a:ext uri="{FF2B5EF4-FFF2-40B4-BE49-F238E27FC236}">
                <a16:creationId xmlns:a16="http://schemas.microsoft.com/office/drawing/2014/main" id="{4F4A87E7-E901-41C3-88BF-AFB18B0B9517}"/>
              </a:ext>
              <a:ext uri="{C183D7F6-B498-43B3-948B-1728B52AA6E4}">
                <adec:decorative xmlns:adec="http://schemas.microsoft.com/office/drawing/2017/decorative" val="1"/>
              </a:ext>
            </a:extLst>
          </p:cNvPr>
          <p:cNvSpPr/>
          <p:nvPr userDrawn="1"/>
        </p:nvSpPr>
        <p:spPr>
          <a:xfrm>
            <a:off x="5783371" y="2599627"/>
            <a:ext cx="174171" cy="174171"/>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Oval 155">
            <a:extLst>
              <a:ext uri="{FF2B5EF4-FFF2-40B4-BE49-F238E27FC236}">
                <a16:creationId xmlns:a16="http://schemas.microsoft.com/office/drawing/2014/main" id="{B5755882-09E4-465D-9926-DC1427393B17}"/>
              </a:ext>
              <a:ext uri="{C183D7F6-B498-43B3-948B-1728B52AA6E4}">
                <adec:decorative xmlns:adec="http://schemas.microsoft.com/office/drawing/2017/decorative" val="1"/>
              </a:ext>
            </a:extLst>
          </p:cNvPr>
          <p:cNvSpPr/>
          <p:nvPr userDrawn="1"/>
        </p:nvSpPr>
        <p:spPr>
          <a:xfrm>
            <a:off x="6572852" y="2599627"/>
            <a:ext cx="174171" cy="174171"/>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Oval 156">
            <a:extLst>
              <a:ext uri="{FF2B5EF4-FFF2-40B4-BE49-F238E27FC236}">
                <a16:creationId xmlns:a16="http://schemas.microsoft.com/office/drawing/2014/main" id="{D802889C-9F91-489E-9076-E94A595A6930}"/>
              </a:ext>
              <a:ext uri="{C183D7F6-B498-43B3-948B-1728B52AA6E4}">
                <adec:decorative xmlns:adec="http://schemas.microsoft.com/office/drawing/2017/decorative" val="1"/>
              </a:ext>
            </a:extLst>
          </p:cNvPr>
          <p:cNvSpPr/>
          <p:nvPr userDrawn="1"/>
        </p:nvSpPr>
        <p:spPr>
          <a:xfrm>
            <a:off x="7362333" y="2599627"/>
            <a:ext cx="174171" cy="174171"/>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Oval 157">
            <a:extLst>
              <a:ext uri="{FF2B5EF4-FFF2-40B4-BE49-F238E27FC236}">
                <a16:creationId xmlns:a16="http://schemas.microsoft.com/office/drawing/2014/main" id="{891E0934-BF07-4F35-B68E-468112E87CED}"/>
              </a:ext>
              <a:ext uri="{C183D7F6-B498-43B3-948B-1728B52AA6E4}">
                <adec:decorative xmlns:adec="http://schemas.microsoft.com/office/drawing/2017/decorative" val="1"/>
              </a:ext>
            </a:extLst>
          </p:cNvPr>
          <p:cNvSpPr/>
          <p:nvPr userDrawn="1"/>
        </p:nvSpPr>
        <p:spPr>
          <a:xfrm>
            <a:off x="8151814" y="2599627"/>
            <a:ext cx="174171" cy="174171"/>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Oval 158">
            <a:extLst>
              <a:ext uri="{FF2B5EF4-FFF2-40B4-BE49-F238E27FC236}">
                <a16:creationId xmlns:a16="http://schemas.microsoft.com/office/drawing/2014/main" id="{A37E9BDD-0CD7-4027-9E5F-AB474E982F11}"/>
              </a:ext>
              <a:ext uri="{C183D7F6-B498-43B3-948B-1728B52AA6E4}">
                <adec:decorative xmlns:adec="http://schemas.microsoft.com/office/drawing/2017/decorative" val="1"/>
              </a:ext>
            </a:extLst>
          </p:cNvPr>
          <p:cNvSpPr/>
          <p:nvPr userDrawn="1"/>
        </p:nvSpPr>
        <p:spPr>
          <a:xfrm>
            <a:off x="8941295" y="2599627"/>
            <a:ext cx="174171" cy="174171"/>
          </a:xfrm>
          <a:prstGeom prst="ellipse">
            <a:avLst/>
          </a:prstGeom>
          <a:solidFill>
            <a:schemeClr val="accent6"/>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Oval 159">
            <a:extLst>
              <a:ext uri="{FF2B5EF4-FFF2-40B4-BE49-F238E27FC236}">
                <a16:creationId xmlns:a16="http://schemas.microsoft.com/office/drawing/2014/main" id="{155AFA18-43A3-42F1-9531-670829C37FC8}"/>
              </a:ext>
              <a:ext uri="{C183D7F6-B498-43B3-948B-1728B52AA6E4}">
                <adec:decorative xmlns:adec="http://schemas.microsoft.com/office/drawing/2017/decorative" val="1"/>
              </a:ext>
            </a:extLst>
          </p:cNvPr>
          <p:cNvSpPr/>
          <p:nvPr userDrawn="1"/>
        </p:nvSpPr>
        <p:spPr>
          <a:xfrm>
            <a:off x="9730776" y="2599627"/>
            <a:ext cx="174171" cy="174171"/>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Oval 160">
            <a:extLst>
              <a:ext uri="{FF2B5EF4-FFF2-40B4-BE49-F238E27FC236}">
                <a16:creationId xmlns:a16="http://schemas.microsoft.com/office/drawing/2014/main" id="{01F69ED1-3E32-4540-AE8B-D71CE1922C74}"/>
              </a:ext>
              <a:ext uri="{C183D7F6-B498-43B3-948B-1728B52AA6E4}">
                <adec:decorative xmlns:adec="http://schemas.microsoft.com/office/drawing/2017/decorative" val="1"/>
              </a:ext>
            </a:extLst>
          </p:cNvPr>
          <p:cNvSpPr/>
          <p:nvPr userDrawn="1"/>
        </p:nvSpPr>
        <p:spPr>
          <a:xfrm>
            <a:off x="10520258" y="2599627"/>
            <a:ext cx="174171" cy="174171"/>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Oval 162">
            <a:extLst>
              <a:ext uri="{FF2B5EF4-FFF2-40B4-BE49-F238E27FC236}">
                <a16:creationId xmlns:a16="http://schemas.microsoft.com/office/drawing/2014/main" id="{8E8944B4-18FD-498F-9CFB-221CD132D346}"/>
              </a:ext>
              <a:ext uri="{C183D7F6-B498-43B3-948B-1728B52AA6E4}">
                <adec:decorative xmlns:adec="http://schemas.microsoft.com/office/drawing/2017/decorative" val="1"/>
              </a:ext>
            </a:extLst>
          </p:cNvPr>
          <p:cNvSpPr/>
          <p:nvPr/>
        </p:nvSpPr>
        <p:spPr>
          <a:xfrm>
            <a:off x="1835966" y="4304098"/>
            <a:ext cx="174171" cy="174171"/>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Oval 163">
            <a:extLst>
              <a:ext uri="{FF2B5EF4-FFF2-40B4-BE49-F238E27FC236}">
                <a16:creationId xmlns:a16="http://schemas.microsoft.com/office/drawing/2014/main" id="{5D37E8DF-F521-4857-AD61-721C6EBF220A}"/>
              </a:ext>
              <a:ext uri="{C183D7F6-B498-43B3-948B-1728B52AA6E4}">
                <adec:decorative xmlns:adec="http://schemas.microsoft.com/office/drawing/2017/decorative" val="1"/>
              </a:ext>
            </a:extLst>
          </p:cNvPr>
          <p:cNvSpPr/>
          <p:nvPr/>
        </p:nvSpPr>
        <p:spPr>
          <a:xfrm>
            <a:off x="2625447" y="4304098"/>
            <a:ext cx="174171" cy="174171"/>
          </a:xfrm>
          <a:prstGeom prst="ellipse">
            <a:avLst/>
          </a:prstGeom>
          <a:solidFill>
            <a:schemeClr val="accent6"/>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Oval 164">
            <a:extLst>
              <a:ext uri="{FF2B5EF4-FFF2-40B4-BE49-F238E27FC236}">
                <a16:creationId xmlns:a16="http://schemas.microsoft.com/office/drawing/2014/main" id="{0C966B63-C451-4DD8-A1CD-FA767541FA78}"/>
              </a:ext>
              <a:ext uri="{C183D7F6-B498-43B3-948B-1728B52AA6E4}">
                <adec:decorative xmlns:adec="http://schemas.microsoft.com/office/drawing/2017/decorative" val="1"/>
              </a:ext>
            </a:extLst>
          </p:cNvPr>
          <p:cNvSpPr/>
          <p:nvPr/>
        </p:nvSpPr>
        <p:spPr>
          <a:xfrm>
            <a:off x="3414928" y="4304098"/>
            <a:ext cx="174171" cy="174171"/>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Oval 165">
            <a:extLst>
              <a:ext uri="{FF2B5EF4-FFF2-40B4-BE49-F238E27FC236}">
                <a16:creationId xmlns:a16="http://schemas.microsoft.com/office/drawing/2014/main" id="{8D9D00B5-99AD-4A4E-B9AC-C28AA88A3659}"/>
              </a:ext>
              <a:ext uri="{C183D7F6-B498-43B3-948B-1728B52AA6E4}">
                <adec:decorative xmlns:adec="http://schemas.microsoft.com/office/drawing/2017/decorative" val="1"/>
              </a:ext>
            </a:extLst>
          </p:cNvPr>
          <p:cNvSpPr/>
          <p:nvPr/>
        </p:nvSpPr>
        <p:spPr>
          <a:xfrm>
            <a:off x="4204409" y="4304098"/>
            <a:ext cx="174171" cy="174171"/>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Oval 166">
            <a:extLst>
              <a:ext uri="{FF2B5EF4-FFF2-40B4-BE49-F238E27FC236}">
                <a16:creationId xmlns:a16="http://schemas.microsoft.com/office/drawing/2014/main" id="{18E07D7D-09A1-435A-92A7-39F78FAD2C70}"/>
              </a:ext>
              <a:ext uri="{C183D7F6-B498-43B3-948B-1728B52AA6E4}">
                <adec:decorative xmlns:adec="http://schemas.microsoft.com/office/drawing/2017/decorative" val="1"/>
              </a:ext>
            </a:extLst>
          </p:cNvPr>
          <p:cNvSpPr/>
          <p:nvPr/>
        </p:nvSpPr>
        <p:spPr>
          <a:xfrm>
            <a:off x="4993890" y="4304098"/>
            <a:ext cx="174171" cy="174171"/>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Oval 167">
            <a:extLst>
              <a:ext uri="{FF2B5EF4-FFF2-40B4-BE49-F238E27FC236}">
                <a16:creationId xmlns:a16="http://schemas.microsoft.com/office/drawing/2014/main" id="{33B351D7-5FB7-4D53-92E1-3306A16B472A}"/>
              </a:ext>
              <a:ext uri="{C183D7F6-B498-43B3-948B-1728B52AA6E4}">
                <adec:decorative xmlns:adec="http://schemas.microsoft.com/office/drawing/2017/decorative" val="1"/>
              </a:ext>
            </a:extLst>
          </p:cNvPr>
          <p:cNvSpPr/>
          <p:nvPr/>
        </p:nvSpPr>
        <p:spPr>
          <a:xfrm>
            <a:off x="5783371" y="4304098"/>
            <a:ext cx="174171" cy="174171"/>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Oval 168">
            <a:extLst>
              <a:ext uri="{FF2B5EF4-FFF2-40B4-BE49-F238E27FC236}">
                <a16:creationId xmlns:a16="http://schemas.microsoft.com/office/drawing/2014/main" id="{F39FFA4F-D65D-4FB6-88D7-FBE005F21F0A}"/>
              </a:ext>
              <a:ext uri="{C183D7F6-B498-43B3-948B-1728B52AA6E4}">
                <adec:decorative xmlns:adec="http://schemas.microsoft.com/office/drawing/2017/decorative" val="1"/>
              </a:ext>
            </a:extLst>
          </p:cNvPr>
          <p:cNvSpPr/>
          <p:nvPr/>
        </p:nvSpPr>
        <p:spPr>
          <a:xfrm>
            <a:off x="7362333" y="4304098"/>
            <a:ext cx="174171" cy="174171"/>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Oval 169">
            <a:extLst>
              <a:ext uri="{FF2B5EF4-FFF2-40B4-BE49-F238E27FC236}">
                <a16:creationId xmlns:a16="http://schemas.microsoft.com/office/drawing/2014/main" id="{D22A90C3-72CD-4A82-972D-1D330862A88D}"/>
              </a:ext>
              <a:ext uri="{C183D7F6-B498-43B3-948B-1728B52AA6E4}">
                <adec:decorative xmlns:adec="http://schemas.microsoft.com/office/drawing/2017/decorative" val="1"/>
              </a:ext>
            </a:extLst>
          </p:cNvPr>
          <p:cNvSpPr/>
          <p:nvPr/>
        </p:nvSpPr>
        <p:spPr>
          <a:xfrm>
            <a:off x="8151814" y="4304098"/>
            <a:ext cx="174171" cy="174171"/>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Oval 170">
            <a:extLst>
              <a:ext uri="{FF2B5EF4-FFF2-40B4-BE49-F238E27FC236}">
                <a16:creationId xmlns:a16="http://schemas.microsoft.com/office/drawing/2014/main" id="{F864FDF0-179F-42B6-AEF6-5ADE8CD6BE39}"/>
              </a:ext>
              <a:ext uri="{C183D7F6-B498-43B3-948B-1728B52AA6E4}">
                <adec:decorative xmlns:adec="http://schemas.microsoft.com/office/drawing/2017/decorative" val="1"/>
              </a:ext>
            </a:extLst>
          </p:cNvPr>
          <p:cNvSpPr/>
          <p:nvPr/>
        </p:nvSpPr>
        <p:spPr>
          <a:xfrm>
            <a:off x="8941295" y="4304098"/>
            <a:ext cx="174171" cy="174171"/>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Oval 171">
            <a:extLst>
              <a:ext uri="{FF2B5EF4-FFF2-40B4-BE49-F238E27FC236}">
                <a16:creationId xmlns:a16="http://schemas.microsoft.com/office/drawing/2014/main" id="{4E077E29-52F8-4D74-A61E-62322621C7B4}"/>
              </a:ext>
              <a:ext uri="{C183D7F6-B498-43B3-948B-1728B52AA6E4}">
                <adec:decorative xmlns:adec="http://schemas.microsoft.com/office/drawing/2017/decorative" val="1"/>
              </a:ext>
            </a:extLst>
          </p:cNvPr>
          <p:cNvSpPr/>
          <p:nvPr/>
        </p:nvSpPr>
        <p:spPr>
          <a:xfrm>
            <a:off x="9730776" y="4304098"/>
            <a:ext cx="174171" cy="174171"/>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Oval 172">
            <a:extLst>
              <a:ext uri="{FF2B5EF4-FFF2-40B4-BE49-F238E27FC236}">
                <a16:creationId xmlns:a16="http://schemas.microsoft.com/office/drawing/2014/main" id="{F92E00A5-49F8-41E0-8146-14DA6DFD9BBB}"/>
              </a:ext>
              <a:ext uri="{C183D7F6-B498-43B3-948B-1728B52AA6E4}">
                <adec:decorative xmlns:adec="http://schemas.microsoft.com/office/drawing/2017/decorative" val="1"/>
              </a:ext>
            </a:extLst>
          </p:cNvPr>
          <p:cNvSpPr/>
          <p:nvPr/>
        </p:nvSpPr>
        <p:spPr>
          <a:xfrm>
            <a:off x="10520258" y="4304098"/>
            <a:ext cx="174171" cy="174171"/>
          </a:xfrm>
          <a:prstGeom prst="ellipse">
            <a:avLst/>
          </a:prstGeom>
          <a:solidFill>
            <a:schemeClr val="accent6"/>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Oval 173">
            <a:extLst>
              <a:ext uri="{FF2B5EF4-FFF2-40B4-BE49-F238E27FC236}">
                <a16:creationId xmlns:a16="http://schemas.microsoft.com/office/drawing/2014/main" id="{0F8A85D2-9F79-4560-96CE-8296F809783A}"/>
              </a:ext>
              <a:ext uri="{C183D7F6-B498-43B3-948B-1728B52AA6E4}">
                <adec:decorative xmlns:adec="http://schemas.microsoft.com/office/drawing/2017/decorative" val="1"/>
              </a:ext>
            </a:extLst>
          </p:cNvPr>
          <p:cNvSpPr/>
          <p:nvPr/>
        </p:nvSpPr>
        <p:spPr>
          <a:xfrm>
            <a:off x="6572852" y="4304098"/>
            <a:ext cx="174171" cy="174171"/>
          </a:xfrm>
          <a:prstGeom prst="ellipse">
            <a:avLst/>
          </a:prstGeom>
          <a:solidFill>
            <a:schemeClr val="accent6"/>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42" name="Straight Connector 641">
            <a:extLst>
              <a:ext uri="{FF2B5EF4-FFF2-40B4-BE49-F238E27FC236}">
                <a16:creationId xmlns:a16="http://schemas.microsoft.com/office/drawing/2014/main" id="{663A4986-FD42-4C5F-9B10-9E87A4DD4294}"/>
              </a:ext>
              <a:ext uri="{C183D7F6-B498-43B3-948B-1728B52AA6E4}">
                <adec:decorative xmlns:adec="http://schemas.microsoft.com/office/drawing/2017/decorative" val="1"/>
              </a:ext>
            </a:extLst>
          </p:cNvPr>
          <p:cNvCxnSpPr>
            <a:cxnSpLocks/>
          </p:cNvCxnSpPr>
          <p:nvPr/>
        </p:nvCxnSpPr>
        <p:spPr>
          <a:xfrm flipH="1">
            <a:off x="2712533" y="2411919"/>
            <a:ext cx="1260" cy="34441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47" name="Straight Connector 646">
            <a:extLst>
              <a:ext uri="{FF2B5EF4-FFF2-40B4-BE49-F238E27FC236}">
                <a16:creationId xmlns:a16="http://schemas.microsoft.com/office/drawing/2014/main" id="{2C3C163E-838F-4377-9BE7-B41E523B7BBF}"/>
              </a:ext>
              <a:ext uri="{C183D7F6-B498-43B3-948B-1728B52AA6E4}">
                <adec:decorative xmlns:adec="http://schemas.microsoft.com/office/drawing/2017/decorative" val="1"/>
              </a:ext>
            </a:extLst>
          </p:cNvPr>
          <p:cNvCxnSpPr>
            <a:cxnSpLocks/>
          </p:cNvCxnSpPr>
          <p:nvPr/>
        </p:nvCxnSpPr>
        <p:spPr>
          <a:xfrm flipH="1">
            <a:off x="5078740" y="2411919"/>
            <a:ext cx="1260" cy="34441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49" name="Straight Connector 648">
            <a:extLst>
              <a:ext uri="{FF2B5EF4-FFF2-40B4-BE49-F238E27FC236}">
                <a16:creationId xmlns:a16="http://schemas.microsoft.com/office/drawing/2014/main" id="{0A189D55-DB0B-416B-A473-41F85E03ABAE}"/>
              </a:ext>
              <a:ext uri="{C183D7F6-B498-43B3-948B-1728B52AA6E4}">
                <adec:decorative xmlns:adec="http://schemas.microsoft.com/office/drawing/2017/decorative" val="1"/>
              </a:ext>
            </a:extLst>
          </p:cNvPr>
          <p:cNvCxnSpPr>
            <a:cxnSpLocks/>
          </p:cNvCxnSpPr>
          <p:nvPr/>
        </p:nvCxnSpPr>
        <p:spPr>
          <a:xfrm flipH="1">
            <a:off x="9027319" y="2411919"/>
            <a:ext cx="1260" cy="34441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51" name="Straight Connector 650">
            <a:extLst>
              <a:ext uri="{FF2B5EF4-FFF2-40B4-BE49-F238E27FC236}">
                <a16:creationId xmlns:a16="http://schemas.microsoft.com/office/drawing/2014/main" id="{D72CFF3F-1C1B-4A17-82F4-6E48A67A74E8}"/>
              </a:ext>
              <a:ext uri="{C183D7F6-B498-43B3-948B-1728B52AA6E4}">
                <adec:decorative xmlns:adec="http://schemas.microsoft.com/office/drawing/2017/decorative" val="1"/>
              </a:ext>
            </a:extLst>
          </p:cNvPr>
          <p:cNvCxnSpPr>
            <a:cxnSpLocks/>
          </p:cNvCxnSpPr>
          <p:nvPr/>
        </p:nvCxnSpPr>
        <p:spPr>
          <a:xfrm flipH="1">
            <a:off x="2711902" y="4118492"/>
            <a:ext cx="1260" cy="34441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53" name="Straight Connector 652">
            <a:extLst>
              <a:ext uri="{FF2B5EF4-FFF2-40B4-BE49-F238E27FC236}">
                <a16:creationId xmlns:a16="http://schemas.microsoft.com/office/drawing/2014/main" id="{96E88F0B-F8D3-4EB9-82F8-920DF2A0D15F}"/>
              </a:ext>
              <a:ext uri="{C183D7F6-B498-43B3-948B-1728B52AA6E4}">
                <adec:decorative xmlns:adec="http://schemas.microsoft.com/office/drawing/2017/decorative" val="1"/>
              </a:ext>
            </a:extLst>
          </p:cNvPr>
          <p:cNvCxnSpPr>
            <a:cxnSpLocks/>
          </p:cNvCxnSpPr>
          <p:nvPr/>
        </p:nvCxnSpPr>
        <p:spPr>
          <a:xfrm flipH="1">
            <a:off x="6659307" y="4118492"/>
            <a:ext cx="1260" cy="34441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55" name="Straight Connector 654">
            <a:extLst>
              <a:ext uri="{FF2B5EF4-FFF2-40B4-BE49-F238E27FC236}">
                <a16:creationId xmlns:a16="http://schemas.microsoft.com/office/drawing/2014/main" id="{FC70A4EA-978C-45B1-8017-48C33D9B5651}"/>
              </a:ext>
              <a:ext uri="{C183D7F6-B498-43B3-948B-1728B52AA6E4}">
                <adec:decorative xmlns:adec="http://schemas.microsoft.com/office/drawing/2017/decorative" val="1"/>
              </a:ext>
            </a:extLst>
          </p:cNvPr>
          <p:cNvCxnSpPr>
            <a:cxnSpLocks/>
          </p:cNvCxnSpPr>
          <p:nvPr/>
        </p:nvCxnSpPr>
        <p:spPr>
          <a:xfrm flipH="1">
            <a:off x="10606713" y="4118492"/>
            <a:ext cx="1260" cy="34441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573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1611C4-4D97-903D-DC0F-ABBBF53D8BC3}"/>
              </a:ext>
            </a:extLst>
          </p:cNvPr>
          <p:cNvPicPr>
            <a:picLocks noChangeAspect="1"/>
          </p:cNvPicPr>
          <p:nvPr/>
        </p:nvPicPr>
        <p:blipFill>
          <a:blip r:embed="rId2"/>
          <a:stretch>
            <a:fillRect/>
          </a:stretch>
        </p:blipFill>
        <p:spPr>
          <a:xfrm>
            <a:off x="458899" y="3599896"/>
            <a:ext cx="2283552" cy="830997"/>
          </a:xfrm>
          <a:prstGeom prst="rect">
            <a:avLst/>
          </a:prstGeom>
        </p:spPr>
      </p:pic>
      <p:sp>
        <p:nvSpPr>
          <p:cNvPr id="6" name="Title 5">
            <a:extLst>
              <a:ext uri="{FF2B5EF4-FFF2-40B4-BE49-F238E27FC236}">
                <a16:creationId xmlns:a16="http://schemas.microsoft.com/office/drawing/2014/main" id="{E0A84D7B-EDB7-4060-FC26-3F24FB38C2EE}"/>
              </a:ext>
            </a:extLst>
          </p:cNvPr>
          <p:cNvSpPr>
            <a:spLocks noGrp="1"/>
          </p:cNvSpPr>
          <p:nvPr>
            <p:ph type="title"/>
          </p:nvPr>
        </p:nvSpPr>
        <p:spPr>
          <a:xfrm>
            <a:off x="-3240505" y="-1400352"/>
            <a:ext cx="12676898" cy="2077681"/>
          </a:xfrm>
        </p:spPr>
        <p:txBody>
          <a:bodyPr/>
          <a:lstStyle/>
          <a:p>
            <a:pPr algn="ctr"/>
            <a:r>
              <a:rPr lang="en-US" sz="1800" dirty="0"/>
              <a:t>Packaging </a:t>
            </a:r>
            <a:br>
              <a:rPr lang="en-US" sz="2800" dirty="0"/>
            </a:br>
            <a:r>
              <a:rPr lang="en-US" sz="2000" dirty="0"/>
              <a:t>24</a:t>
            </a:r>
            <a:r>
              <a:rPr lang="en-US" sz="1050" dirty="0"/>
              <a:t> Count Detergent &amp; </a:t>
            </a:r>
            <a:r>
              <a:rPr lang="en-US" sz="2000" dirty="0"/>
              <a:t>10</a:t>
            </a:r>
            <a:r>
              <a:rPr lang="en-US" sz="1050" dirty="0"/>
              <a:t> Count Protection</a:t>
            </a:r>
            <a:endParaRPr lang="en-US" sz="1100" dirty="0"/>
          </a:p>
        </p:txBody>
      </p:sp>
      <p:pic>
        <p:nvPicPr>
          <p:cNvPr id="9" name="Picture 8">
            <a:extLst>
              <a:ext uri="{FF2B5EF4-FFF2-40B4-BE49-F238E27FC236}">
                <a16:creationId xmlns:a16="http://schemas.microsoft.com/office/drawing/2014/main" id="{0FC27BED-A51D-0EFC-AAFD-35B6B30FD2B5}"/>
              </a:ext>
            </a:extLst>
          </p:cNvPr>
          <p:cNvPicPr>
            <a:picLocks noChangeAspect="1"/>
          </p:cNvPicPr>
          <p:nvPr/>
        </p:nvPicPr>
        <p:blipFill>
          <a:blip r:embed="rId3"/>
          <a:stretch>
            <a:fillRect/>
          </a:stretch>
        </p:blipFill>
        <p:spPr>
          <a:xfrm>
            <a:off x="3393599" y="3540932"/>
            <a:ext cx="2283552" cy="908574"/>
          </a:xfrm>
          <a:prstGeom prst="rect">
            <a:avLst/>
          </a:prstGeom>
        </p:spPr>
      </p:pic>
      <p:pic>
        <p:nvPicPr>
          <p:cNvPr id="16" name="Picture 15">
            <a:extLst>
              <a:ext uri="{FF2B5EF4-FFF2-40B4-BE49-F238E27FC236}">
                <a16:creationId xmlns:a16="http://schemas.microsoft.com/office/drawing/2014/main" id="{F188276E-B13E-19DE-CB6C-66488C764CC2}"/>
              </a:ext>
            </a:extLst>
          </p:cNvPr>
          <p:cNvPicPr>
            <a:picLocks noChangeAspect="1"/>
          </p:cNvPicPr>
          <p:nvPr/>
        </p:nvPicPr>
        <p:blipFill>
          <a:blip r:embed="rId4"/>
          <a:stretch>
            <a:fillRect/>
          </a:stretch>
        </p:blipFill>
        <p:spPr>
          <a:xfrm>
            <a:off x="101825" y="672123"/>
            <a:ext cx="3104112" cy="2890907"/>
          </a:xfrm>
          <a:prstGeom prst="rect">
            <a:avLst/>
          </a:prstGeom>
        </p:spPr>
      </p:pic>
      <p:pic>
        <p:nvPicPr>
          <p:cNvPr id="17" name="Picture 16">
            <a:extLst>
              <a:ext uri="{FF2B5EF4-FFF2-40B4-BE49-F238E27FC236}">
                <a16:creationId xmlns:a16="http://schemas.microsoft.com/office/drawing/2014/main" id="{59B4485F-4E2E-A934-9366-50D0F93FA61B}"/>
              </a:ext>
            </a:extLst>
          </p:cNvPr>
          <p:cNvPicPr>
            <a:picLocks noChangeAspect="1"/>
          </p:cNvPicPr>
          <p:nvPr/>
        </p:nvPicPr>
        <p:blipFill>
          <a:blip r:embed="rId5"/>
          <a:stretch>
            <a:fillRect/>
          </a:stretch>
        </p:blipFill>
        <p:spPr>
          <a:xfrm>
            <a:off x="3010560" y="636414"/>
            <a:ext cx="2854253" cy="2988747"/>
          </a:xfrm>
          <a:prstGeom prst="rect">
            <a:avLst/>
          </a:prstGeom>
        </p:spPr>
      </p:pic>
      <p:pic>
        <p:nvPicPr>
          <p:cNvPr id="4" name="Picture 3">
            <a:extLst>
              <a:ext uri="{FF2B5EF4-FFF2-40B4-BE49-F238E27FC236}">
                <a16:creationId xmlns:a16="http://schemas.microsoft.com/office/drawing/2014/main" id="{8C523A18-E9D9-1171-11FA-4982C1767B0A}"/>
              </a:ext>
            </a:extLst>
          </p:cNvPr>
          <p:cNvPicPr>
            <a:picLocks noChangeAspect="1"/>
          </p:cNvPicPr>
          <p:nvPr/>
        </p:nvPicPr>
        <p:blipFill>
          <a:blip r:embed="rId6"/>
          <a:stretch>
            <a:fillRect/>
          </a:stretch>
        </p:blipFill>
        <p:spPr>
          <a:xfrm>
            <a:off x="7916449" y="1699316"/>
            <a:ext cx="4275551" cy="4035801"/>
          </a:xfrm>
          <a:prstGeom prst="rect">
            <a:avLst/>
          </a:prstGeom>
        </p:spPr>
      </p:pic>
      <p:pic>
        <p:nvPicPr>
          <p:cNvPr id="5" name="Picture 4">
            <a:extLst>
              <a:ext uri="{FF2B5EF4-FFF2-40B4-BE49-F238E27FC236}">
                <a16:creationId xmlns:a16="http://schemas.microsoft.com/office/drawing/2014/main" id="{D0765DB2-BD91-8D46-BC90-37C96E0E18C9}"/>
              </a:ext>
            </a:extLst>
          </p:cNvPr>
          <p:cNvPicPr>
            <a:picLocks noChangeAspect="1"/>
          </p:cNvPicPr>
          <p:nvPr/>
        </p:nvPicPr>
        <p:blipFill>
          <a:blip r:embed="rId7"/>
          <a:stretch>
            <a:fillRect/>
          </a:stretch>
        </p:blipFill>
        <p:spPr>
          <a:xfrm>
            <a:off x="1391715" y="4519171"/>
            <a:ext cx="2426728" cy="1278077"/>
          </a:xfrm>
          <a:prstGeom prst="rect">
            <a:avLst/>
          </a:prstGeom>
        </p:spPr>
      </p:pic>
      <p:sp>
        <p:nvSpPr>
          <p:cNvPr id="8" name="TextBox 7">
            <a:extLst>
              <a:ext uri="{FF2B5EF4-FFF2-40B4-BE49-F238E27FC236}">
                <a16:creationId xmlns:a16="http://schemas.microsoft.com/office/drawing/2014/main" id="{11D0BEF0-B2C1-7A42-9BB9-1D34168E3DAA}"/>
              </a:ext>
            </a:extLst>
          </p:cNvPr>
          <p:cNvSpPr txBox="1"/>
          <p:nvPr/>
        </p:nvSpPr>
        <p:spPr>
          <a:xfrm>
            <a:off x="9031265" y="6219792"/>
            <a:ext cx="6093912" cy="369332"/>
          </a:xfrm>
          <a:prstGeom prst="rect">
            <a:avLst/>
          </a:prstGeom>
          <a:noFill/>
        </p:spPr>
        <p:txBody>
          <a:bodyPr wrap="square">
            <a:spAutoFit/>
          </a:bodyPr>
          <a:lstStyle/>
          <a:p>
            <a:r>
              <a:rPr lang="en-US" dirty="0">
                <a:solidFill>
                  <a:schemeClr val="bg1"/>
                </a:solidFill>
              </a:rPr>
              <a:t>www.balancedetergent.com</a:t>
            </a:r>
          </a:p>
        </p:txBody>
      </p:sp>
      <p:sp>
        <p:nvSpPr>
          <p:cNvPr id="18" name="TextBox 17">
            <a:extLst>
              <a:ext uri="{FF2B5EF4-FFF2-40B4-BE49-F238E27FC236}">
                <a16:creationId xmlns:a16="http://schemas.microsoft.com/office/drawing/2014/main" id="{AB60BF65-236E-78E4-8FD0-4D6718EFC12A}"/>
              </a:ext>
            </a:extLst>
          </p:cNvPr>
          <p:cNvSpPr txBox="1"/>
          <p:nvPr/>
        </p:nvSpPr>
        <p:spPr>
          <a:xfrm>
            <a:off x="119535" y="5735117"/>
            <a:ext cx="5782049" cy="830997"/>
          </a:xfrm>
          <a:prstGeom prst="rect">
            <a:avLst/>
          </a:prstGeom>
          <a:noFill/>
        </p:spPr>
        <p:txBody>
          <a:bodyPr wrap="square" rtlCol="0">
            <a:spAutoFit/>
          </a:bodyPr>
          <a:lstStyle/>
          <a:p>
            <a:r>
              <a:rPr lang="en-US" sz="2400" b="1" dirty="0">
                <a:solidFill>
                  <a:schemeClr val="bg1"/>
                </a:solidFill>
                <a:latin typeface="Aptos Light" panose="020B0004020202020204" pitchFamily="34" charset="0"/>
              </a:rPr>
              <a:t>2</a:t>
            </a:r>
            <a:r>
              <a:rPr lang="en-US" dirty="0">
                <a:solidFill>
                  <a:schemeClr val="bg1"/>
                </a:solidFill>
                <a:latin typeface="Aptos Light" panose="020B0004020202020204" pitchFamily="34" charset="0"/>
              </a:rPr>
              <a:t> Amazing Products </a:t>
            </a:r>
          </a:p>
          <a:p>
            <a:r>
              <a:rPr lang="en-US" sz="2400" b="1" dirty="0">
                <a:solidFill>
                  <a:schemeClr val="bg1"/>
                </a:solidFill>
                <a:latin typeface="Aptos Light" panose="020B0004020202020204" pitchFamily="34" charset="0"/>
              </a:rPr>
              <a:t>1</a:t>
            </a:r>
            <a:r>
              <a:rPr lang="en-US" dirty="0">
                <a:solidFill>
                  <a:schemeClr val="bg1"/>
                </a:solidFill>
                <a:latin typeface="Aptos Light" panose="020B0004020202020204" pitchFamily="34" charset="0"/>
              </a:rPr>
              <a:t> Innovative  Sachet</a:t>
            </a:r>
          </a:p>
        </p:txBody>
      </p:sp>
    </p:spTree>
    <p:extLst>
      <p:ext uri="{BB962C8B-B14F-4D97-AF65-F5344CB8AC3E}">
        <p14:creationId xmlns:p14="http://schemas.microsoft.com/office/powerpoint/2010/main" val="128337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 name="Title 977">
            <a:extLst>
              <a:ext uri="{FF2B5EF4-FFF2-40B4-BE49-F238E27FC236}">
                <a16:creationId xmlns:a16="http://schemas.microsoft.com/office/drawing/2014/main" id="{97E8AD1C-83FE-43D6-93CF-EF82BAE4AE00}"/>
              </a:ext>
            </a:extLst>
          </p:cNvPr>
          <p:cNvSpPr>
            <a:spLocks noGrp="1"/>
          </p:cNvSpPr>
          <p:nvPr>
            <p:ph type="title"/>
          </p:nvPr>
        </p:nvSpPr>
        <p:spPr>
          <a:xfrm>
            <a:off x="3356975" y="1144939"/>
            <a:ext cx="5473874" cy="687833"/>
          </a:xfrm>
        </p:spPr>
        <p:txBody>
          <a:bodyPr/>
          <a:lstStyle/>
          <a:p>
            <a:r>
              <a:rPr lang="en-US" dirty="0"/>
              <a:t>Traction</a:t>
            </a:r>
          </a:p>
        </p:txBody>
      </p:sp>
      <p:sp>
        <p:nvSpPr>
          <p:cNvPr id="21" name="Text Placeholder 20">
            <a:extLst>
              <a:ext uri="{FF2B5EF4-FFF2-40B4-BE49-F238E27FC236}">
                <a16:creationId xmlns:a16="http://schemas.microsoft.com/office/drawing/2014/main" id="{09015563-070E-44B6-A631-0F7B138A4924}"/>
              </a:ext>
            </a:extLst>
          </p:cNvPr>
          <p:cNvSpPr>
            <a:spLocks noGrp="1"/>
          </p:cNvSpPr>
          <p:nvPr>
            <p:ph type="body" sz="quarter" idx="19"/>
          </p:nvPr>
        </p:nvSpPr>
        <p:spPr>
          <a:xfrm>
            <a:off x="3519730" y="1836492"/>
            <a:ext cx="5152539" cy="718457"/>
          </a:xfrm>
        </p:spPr>
        <p:txBody>
          <a:bodyPr/>
          <a:lstStyle/>
          <a:p>
            <a:r>
              <a:rPr lang="en-ZA" dirty="0"/>
              <a:t>Forecasting for success</a:t>
            </a:r>
            <a:r>
              <a:rPr lang="en-US" dirty="0"/>
              <a:t>​</a:t>
            </a:r>
          </a:p>
        </p:txBody>
      </p:sp>
      <p:sp>
        <p:nvSpPr>
          <p:cNvPr id="259" name="Text Placeholder 258">
            <a:extLst>
              <a:ext uri="{FF2B5EF4-FFF2-40B4-BE49-F238E27FC236}">
                <a16:creationId xmlns:a16="http://schemas.microsoft.com/office/drawing/2014/main" id="{4E3CE8A3-706A-4699-B699-A35574C8DBC3}"/>
              </a:ext>
            </a:extLst>
          </p:cNvPr>
          <p:cNvSpPr>
            <a:spLocks noGrp="1"/>
          </p:cNvSpPr>
          <p:nvPr>
            <p:ph type="body" sz="quarter" idx="24"/>
          </p:nvPr>
        </p:nvSpPr>
        <p:spPr>
          <a:xfrm>
            <a:off x="963991" y="2822318"/>
            <a:ext cx="3574251" cy="448769"/>
          </a:xfrm>
        </p:spPr>
        <p:txBody>
          <a:bodyPr/>
          <a:lstStyle/>
          <a:p>
            <a:r>
              <a:rPr lang="en-US" dirty="0"/>
              <a:t>Key metrics</a:t>
            </a:r>
          </a:p>
        </p:txBody>
      </p:sp>
      <p:graphicFrame>
        <p:nvGraphicFramePr>
          <p:cNvPr id="184" name="Content Placeholder 183">
            <a:extLst>
              <a:ext uri="{FF2B5EF4-FFF2-40B4-BE49-F238E27FC236}">
                <a16:creationId xmlns:a16="http://schemas.microsoft.com/office/drawing/2014/main" id="{2CBA1468-16B3-47C8-8E78-70050847C43F}"/>
              </a:ext>
            </a:extLst>
          </p:cNvPr>
          <p:cNvGraphicFramePr>
            <a:graphicFrameLocks noGrp="1"/>
          </p:cNvGraphicFramePr>
          <p:nvPr>
            <p:ph sz="quarter" idx="32"/>
            <p:extLst>
              <p:ext uri="{D42A27DB-BD31-4B8C-83A1-F6EECF244321}">
                <p14:modId xmlns:p14="http://schemas.microsoft.com/office/powerpoint/2010/main" val="2851742467"/>
              </p:ext>
            </p:extLst>
          </p:nvPr>
        </p:nvGraphicFramePr>
        <p:xfrm>
          <a:off x="866775" y="3333750"/>
          <a:ext cx="4390269" cy="2636373"/>
        </p:xfrm>
        <a:graphic>
          <a:graphicData uri="http://schemas.openxmlformats.org/drawingml/2006/table">
            <a:tbl>
              <a:tblPr firstRow="1" bandRow="1">
                <a:tableStyleId>{68D230F3-CF80-4859-8CE7-A43EE81993B5}</a:tableStyleId>
              </a:tblPr>
              <a:tblGrid>
                <a:gridCol w="801999">
                  <a:extLst>
                    <a:ext uri="{9D8B030D-6E8A-4147-A177-3AD203B41FA5}">
                      <a16:colId xmlns:a16="http://schemas.microsoft.com/office/drawing/2014/main" val="1517755082"/>
                    </a:ext>
                  </a:extLst>
                </a:gridCol>
                <a:gridCol w="821820">
                  <a:extLst>
                    <a:ext uri="{9D8B030D-6E8A-4147-A177-3AD203B41FA5}">
                      <a16:colId xmlns:a16="http://schemas.microsoft.com/office/drawing/2014/main" val="2446386500"/>
                    </a:ext>
                  </a:extLst>
                </a:gridCol>
                <a:gridCol w="845808">
                  <a:extLst>
                    <a:ext uri="{9D8B030D-6E8A-4147-A177-3AD203B41FA5}">
                      <a16:colId xmlns:a16="http://schemas.microsoft.com/office/drawing/2014/main" val="3308918160"/>
                    </a:ext>
                  </a:extLst>
                </a:gridCol>
                <a:gridCol w="937688">
                  <a:extLst>
                    <a:ext uri="{9D8B030D-6E8A-4147-A177-3AD203B41FA5}">
                      <a16:colId xmlns:a16="http://schemas.microsoft.com/office/drawing/2014/main" val="1854486728"/>
                    </a:ext>
                  </a:extLst>
                </a:gridCol>
                <a:gridCol w="982954">
                  <a:extLst>
                    <a:ext uri="{9D8B030D-6E8A-4147-A177-3AD203B41FA5}">
                      <a16:colId xmlns:a16="http://schemas.microsoft.com/office/drawing/2014/main" val="1808496511"/>
                    </a:ext>
                  </a:extLst>
                </a:gridCol>
              </a:tblGrid>
              <a:tr h="498201">
                <a:tc>
                  <a:txBody>
                    <a:bodyPr/>
                    <a:lstStyle/>
                    <a:p>
                      <a:pPr algn="r"/>
                      <a:endParaRPr lang="en-US" sz="1700" cap="all" spc="400" baseline="0" dirty="0">
                        <a:solidFill>
                          <a:schemeClr val="accent6"/>
                        </a:solidFill>
                        <a:latin typeface="+mj-lt"/>
                      </a:endParaRPr>
                    </a:p>
                  </a:txBody>
                  <a:tcPr marL="78782" marR="78782" marT="39391" marB="39391" anchor="ctr"/>
                </a:tc>
                <a:tc>
                  <a:txBody>
                    <a:bodyPr/>
                    <a:lstStyle/>
                    <a:p>
                      <a:pPr algn="ctr"/>
                      <a:r>
                        <a:rPr lang="en-US" sz="1000" b="0" cap="all" spc="200" baseline="0" dirty="0">
                          <a:solidFill>
                            <a:schemeClr val="accent6"/>
                          </a:solidFill>
                          <a:latin typeface="+mj-lt"/>
                        </a:rPr>
                        <a:t>clients</a:t>
                      </a:r>
                    </a:p>
                  </a:txBody>
                  <a:tcPr marL="78782" marR="78782" marT="39391" marB="39391" anchor="ctr"/>
                </a:tc>
                <a:tc>
                  <a:txBody>
                    <a:bodyPr/>
                    <a:lstStyle/>
                    <a:p>
                      <a:pPr algn="ctr"/>
                      <a:r>
                        <a:rPr lang="en-US" sz="1000" b="0" cap="all" spc="200" baseline="0" dirty="0">
                          <a:solidFill>
                            <a:schemeClr val="accent6"/>
                          </a:solidFill>
                          <a:latin typeface="+mj-lt"/>
                        </a:rPr>
                        <a:t>orders</a:t>
                      </a:r>
                    </a:p>
                  </a:txBody>
                  <a:tcPr marL="78782" marR="78782" marT="39391" marB="39391" anchor="ctr"/>
                </a:tc>
                <a:tc>
                  <a:txBody>
                    <a:bodyPr/>
                    <a:lstStyle/>
                    <a:p>
                      <a:pPr algn="ctr"/>
                      <a:r>
                        <a:rPr lang="en-US" sz="1000" b="0" cap="all" spc="200" baseline="0" dirty="0">
                          <a:solidFill>
                            <a:schemeClr val="accent6"/>
                          </a:solidFill>
                          <a:latin typeface="+mj-lt"/>
                        </a:rPr>
                        <a:t>Gross avenue</a:t>
                      </a:r>
                    </a:p>
                  </a:txBody>
                  <a:tcPr marL="78782" marR="78782" marT="39391" marB="39391" anchor="ctr"/>
                </a:tc>
                <a:tc>
                  <a:txBody>
                    <a:bodyPr/>
                    <a:lstStyle/>
                    <a:p>
                      <a:pPr algn="ctr"/>
                      <a:r>
                        <a:rPr lang="en-US" sz="1000" b="0" cap="all" spc="200" baseline="0" dirty="0">
                          <a:solidFill>
                            <a:schemeClr val="accent6"/>
                          </a:solidFill>
                          <a:latin typeface="+mj-lt"/>
                        </a:rPr>
                        <a:t>Net revenue</a:t>
                      </a:r>
                    </a:p>
                  </a:txBody>
                  <a:tcPr marL="78782" marR="78782" marT="39391" marB="39391" anchor="ctr"/>
                </a:tc>
                <a:extLst>
                  <a:ext uri="{0D108BD9-81ED-4DB2-BD59-A6C34878D82A}">
                    <a16:rowId xmlns:a16="http://schemas.microsoft.com/office/drawing/2014/main" val="3100351803"/>
                  </a:ext>
                </a:extLst>
              </a:tr>
              <a:tr h="354489">
                <a:tc>
                  <a:txBody>
                    <a:bodyPr/>
                    <a:lstStyle/>
                    <a:p>
                      <a:pPr algn="ctr" rtl="0" fontAlgn="base"/>
                      <a:r>
                        <a:rPr lang="en-US" sz="1000" b="0" i="0" dirty="0">
                          <a:solidFill>
                            <a:schemeClr val="bg1"/>
                          </a:solidFill>
                          <a:effectLst/>
                          <a:latin typeface="+mn-lt"/>
                        </a:rPr>
                        <a:t>20XX​</a:t>
                      </a:r>
                    </a:p>
                  </a:txBody>
                  <a:tcPr marL="78782" marR="78782" marT="39391" marB="39391" anchor="ctr">
                    <a:solidFill>
                      <a:schemeClr val="accent1"/>
                    </a:solidFill>
                  </a:tcPr>
                </a:tc>
                <a:tc>
                  <a:txBody>
                    <a:bodyPr/>
                    <a:lstStyle/>
                    <a:p>
                      <a:pPr algn="ctr" rtl="0" fontAlgn="base"/>
                      <a:r>
                        <a:rPr lang="en-US" sz="1000" b="0" i="0" dirty="0">
                          <a:solidFill>
                            <a:schemeClr val="bg1"/>
                          </a:solidFill>
                          <a:effectLst/>
                          <a:latin typeface="+mn-lt"/>
                        </a:rPr>
                        <a:t>1</a:t>
                      </a:r>
                    </a:p>
                  </a:txBody>
                  <a:tcPr anchor="ctr">
                    <a:solidFill>
                      <a:schemeClr val="accent1"/>
                    </a:solidFill>
                  </a:tcPr>
                </a:tc>
                <a:tc>
                  <a:txBody>
                    <a:bodyPr/>
                    <a:lstStyle/>
                    <a:p>
                      <a:pPr algn="ctr" rtl="0" fontAlgn="base"/>
                      <a:r>
                        <a:rPr lang="en-US" sz="1000" b="0" i="0" dirty="0">
                          <a:solidFill>
                            <a:schemeClr val="bg1"/>
                          </a:solidFill>
                          <a:effectLst/>
                          <a:latin typeface="+mn-lt"/>
                        </a:rPr>
                        <a:t>1</a:t>
                      </a:r>
                    </a:p>
                  </a:txBody>
                  <a:tcPr anchor="ctr">
                    <a:solidFill>
                      <a:schemeClr val="accent1"/>
                    </a:solidFill>
                  </a:tcPr>
                </a:tc>
                <a:tc>
                  <a:txBody>
                    <a:bodyPr/>
                    <a:lstStyle/>
                    <a:p>
                      <a:pPr algn="ctr" rtl="0" fontAlgn="base"/>
                      <a:r>
                        <a:rPr lang="en-US" sz="1000" b="0" i="0" dirty="0">
                          <a:solidFill>
                            <a:schemeClr val="bg1"/>
                          </a:solidFill>
                          <a:effectLst/>
                          <a:latin typeface="+mn-lt"/>
                        </a:rPr>
                        <a:t>$1​</a:t>
                      </a:r>
                    </a:p>
                  </a:txBody>
                  <a:tcPr anchor="ctr">
                    <a:solidFill>
                      <a:schemeClr val="accent1"/>
                    </a:solidFill>
                  </a:tcPr>
                </a:tc>
                <a:tc>
                  <a:txBody>
                    <a:bodyPr/>
                    <a:lstStyle/>
                    <a:p>
                      <a:pPr algn="ctr" rtl="0" fontAlgn="base"/>
                      <a:r>
                        <a:rPr lang="en-US" sz="1000" b="0" i="0" dirty="0">
                          <a:solidFill>
                            <a:schemeClr val="bg1"/>
                          </a:solidFill>
                          <a:effectLst/>
                          <a:latin typeface="+mn-lt"/>
                        </a:rPr>
                        <a:t>$1​</a:t>
                      </a:r>
                    </a:p>
                  </a:txBody>
                  <a:tcPr anchor="ctr">
                    <a:solidFill>
                      <a:schemeClr val="accent1"/>
                    </a:solidFill>
                  </a:tcPr>
                </a:tc>
                <a:extLst>
                  <a:ext uri="{0D108BD9-81ED-4DB2-BD59-A6C34878D82A}">
                    <a16:rowId xmlns:a16="http://schemas.microsoft.com/office/drawing/2014/main" val="2801628125"/>
                  </a:ext>
                </a:extLst>
              </a:tr>
              <a:tr h="354489">
                <a:tc>
                  <a:txBody>
                    <a:bodyPr/>
                    <a:lstStyle/>
                    <a:p>
                      <a:pPr algn="ctr" rtl="0" fontAlgn="base"/>
                      <a:r>
                        <a:rPr lang="en-US" sz="1000" b="0" i="0" dirty="0">
                          <a:solidFill>
                            <a:schemeClr val="bg1"/>
                          </a:solidFill>
                          <a:effectLst/>
                          <a:latin typeface="+mn-lt"/>
                        </a:rPr>
                        <a:t>20XX​</a:t>
                      </a:r>
                    </a:p>
                  </a:txBody>
                  <a:tcPr marL="78782" marR="78782" marT="39391" marB="39391" anchor="ctr">
                    <a:solidFill>
                      <a:schemeClr val="accent1"/>
                    </a:solidFill>
                  </a:tcPr>
                </a:tc>
                <a:tc>
                  <a:txBody>
                    <a:bodyPr/>
                    <a:lstStyle/>
                    <a:p>
                      <a:pPr algn="ctr" rtl="0" fontAlgn="base"/>
                      <a:r>
                        <a:rPr lang="en-US" sz="1000" b="0" i="0" dirty="0">
                          <a:solidFill>
                            <a:schemeClr val="bg1"/>
                          </a:solidFill>
                          <a:effectLst/>
                          <a:latin typeface="+mn-lt"/>
                        </a:rPr>
                        <a:t>1</a:t>
                      </a:r>
                    </a:p>
                  </a:txBody>
                  <a:tcPr anchor="ctr">
                    <a:solidFill>
                      <a:schemeClr val="accent1"/>
                    </a:solidFill>
                  </a:tcPr>
                </a:tc>
                <a:tc>
                  <a:txBody>
                    <a:bodyPr/>
                    <a:lstStyle/>
                    <a:p>
                      <a:pPr algn="ctr" rtl="0" fontAlgn="base"/>
                      <a:r>
                        <a:rPr lang="en-US" sz="1000" b="0" i="0" dirty="0">
                          <a:solidFill>
                            <a:schemeClr val="bg1"/>
                          </a:solidFill>
                          <a:effectLst/>
                          <a:latin typeface="+mn-lt"/>
                        </a:rPr>
                        <a:t>1</a:t>
                      </a:r>
                    </a:p>
                  </a:txBody>
                  <a:tcPr anchor="ctr">
                    <a:solidFill>
                      <a:schemeClr val="accent1"/>
                    </a:solidFill>
                  </a:tcPr>
                </a:tc>
                <a:tc>
                  <a:txBody>
                    <a:bodyPr/>
                    <a:lstStyle/>
                    <a:p>
                      <a:pPr algn="ctr" rtl="0" fontAlgn="base"/>
                      <a:r>
                        <a:rPr lang="en-US" sz="1000" b="0" i="0" dirty="0">
                          <a:solidFill>
                            <a:schemeClr val="bg1"/>
                          </a:solidFill>
                          <a:effectLst/>
                          <a:latin typeface="+mn-lt"/>
                        </a:rPr>
                        <a:t>$1</a:t>
                      </a:r>
                    </a:p>
                  </a:txBody>
                  <a:tcPr anchor="ctr">
                    <a:solidFill>
                      <a:schemeClr val="accent1"/>
                    </a:solidFill>
                  </a:tcPr>
                </a:tc>
                <a:tc>
                  <a:txBody>
                    <a:bodyPr/>
                    <a:lstStyle/>
                    <a:p>
                      <a:pPr algn="ctr" rtl="0" fontAlgn="base"/>
                      <a:r>
                        <a:rPr lang="en-US" sz="1000" b="0" i="0" dirty="0">
                          <a:solidFill>
                            <a:schemeClr val="bg1"/>
                          </a:solidFill>
                          <a:effectLst/>
                          <a:latin typeface="+mn-lt"/>
                        </a:rPr>
                        <a:t>$1</a:t>
                      </a:r>
                    </a:p>
                  </a:txBody>
                  <a:tcPr anchor="ctr">
                    <a:solidFill>
                      <a:schemeClr val="accent1"/>
                    </a:solidFill>
                  </a:tcPr>
                </a:tc>
                <a:extLst>
                  <a:ext uri="{0D108BD9-81ED-4DB2-BD59-A6C34878D82A}">
                    <a16:rowId xmlns:a16="http://schemas.microsoft.com/office/drawing/2014/main" val="3635382780"/>
                  </a:ext>
                </a:extLst>
              </a:tr>
              <a:tr h="354489">
                <a:tc>
                  <a:txBody>
                    <a:bodyPr/>
                    <a:lstStyle/>
                    <a:p>
                      <a:pPr algn="ctr" rtl="0" fontAlgn="base"/>
                      <a:r>
                        <a:rPr lang="en-US" sz="1000" b="0" i="0" dirty="0">
                          <a:solidFill>
                            <a:schemeClr val="bg1"/>
                          </a:solidFill>
                          <a:effectLst/>
                          <a:latin typeface="+mn-lt"/>
                        </a:rPr>
                        <a:t>20XX​</a:t>
                      </a:r>
                    </a:p>
                  </a:txBody>
                  <a:tcPr marL="78782" marR="78782" marT="39391" marB="39391" anchor="ctr">
                    <a:solidFill>
                      <a:schemeClr val="accent1"/>
                    </a:solidFill>
                  </a:tcPr>
                </a:tc>
                <a:tc>
                  <a:txBody>
                    <a:bodyPr/>
                    <a:lstStyle/>
                    <a:p>
                      <a:pPr algn="ctr" rtl="0" fontAlgn="base"/>
                      <a:r>
                        <a:rPr lang="en-US" sz="1000" b="0" i="0" dirty="0">
                          <a:solidFill>
                            <a:schemeClr val="bg1"/>
                          </a:solidFill>
                          <a:effectLst/>
                          <a:latin typeface="+mn-lt"/>
                        </a:rPr>
                        <a:t>1</a:t>
                      </a:r>
                    </a:p>
                  </a:txBody>
                  <a:tcPr anchor="ctr">
                    <a:solidFill>
                      <a:schemeClr val="accent1"/>
                    </a:solidFill>
                  </a:tcPr>
                </a:tc>
                <a:tc>
                  <a:txBody>
                    <a:bodyPr/>
                    <a:lstStyle/>
                    <a:p>
                      <a:pPr algn="ctr" rtl="0" fontAlgn="base"/>
                      <a:r>
                        <a:rPr lang="en-US" sz="1000" b="0" i="0" dirty="0">
                          <a:solidFill>
                            <a:schemeClr val="bg1"/>
                          </a:solidFill>
                          <a:effectLst/>
                          <a:latin typeface="+mn-lt"/>
                        </a:rPr>
                        <a:t>1</a:t>
                      </a:r>
                    </a:p>
                  </a:txBody>
                  <a:tcPr anchor="ctr">
                    <a:solidFill>
                      <a:schemeClr val="accent1"/>
                    </a:solidFill>
                  </a:tcPr>
                </a:tc>
                <a:tc>
                  <a:txBody>
                    <a:bodyPr/>
                    <a:lstStyle/>
                    <a:p>
                      <a:pPr algn="ctr" rtl="0" fontAlgn="base"/>
                      <a:r>
                        <a:rPr lang="en-US" sz="1000" b="0" i="0" dirty="0">
                          <a:solidFill>
                            <a:schemeClr val="bg1"/>
                          </a:solidFill>
                          <a:effectLst/>
                          <a:latin typeface="+mn-lt"/>
                        </a:rPr>
                        <a:t>$1</a:t>
                      </a:r>
                    </a:p>
                  </a:txBody>
                  <a:tcPr anchor="ctr">
                    <a:solidFill>
                      <a:schemeClr val="accent1"/>
                    </a:solidFill>
                  </a:tcPr>
                </a:tc>
                <a:tc>
                  <a:txBody>
                    <a:bodyPr/>
                    <a:lstStyle/>
                    <a:p>
                      <a:pPr algn="ctr" rtl="0" fontAlgn="base"/>
                      <a:r>
                        <a:rPr lang="en-US" sz="1000" b="0" i="0" dirty="0">
                          <a:solidFill>
                            <a:schemeClr val="bg1"/>
                          </a:solidFill>
                          <a:effectLst/>
                          <a:latin typeface="+mn-lt"/>
                        </a:rPr>
                        <a:t>$1</a:t>
                      </a:r>
                    </a:p>
                  </a:txBody>
                  <a:tcPr anchor="ctr">
                    <a:solidFill>
                      <a:schemeClr val="accent1"/>
                    </a:solidFill>
                  </a:tcPr>
                </a:tc>
                <a:extLst>
                  <a:ext uri="{0D108BD9-81ED-4DB2-BD59-A6C34878D82A}">
                    <a16:rowId xmlns:a16="http://schemas.microsoft.com/office/drawing/2014/main" val="2282084003"/>
                  </a:ext>
                </a:extLst>
              </a:tr>
              <a:tr h="354489">
                <a:tc>
                  <a:txBody>
                    <a:bodyPr/>
                    <a:lstStyle/>
                    <a:p>
                      <a:pPr algn="ctr" rtl="0" fontAlgn="base"/>
                      <a:r>
                        <a:rPr lang="en-US" sz="1000" b="0" i="0" dirty="0">
                          <a:solidFill>
                            <a:schemeClr val="bg1"/>
                          </a:solidFill>
                          <a:effectLst/>
                          <a:latin typeface="+mn-lt"/>
                        </a:rPr>
                        <a:t>20XX​</a:t>
                      </a:r>
                    </a:p>
                  </a:txBody>
                  <a:tcPr marL="78782" marR="78782" marT="39391" marB="39391" anchor="ctr">
                    <a:solidFill>
                      <a:schemeClr val="accent1"/>
                    </a:solidFill>
                  </a:tcPr>
                </a:tc>
                <a:tc>
                  <a:txBody>
                    <a:bodyPr/>
                    <a:lstStyle/>
                    <a:p>
                      <a:pPr algn="ctr" rtl="0" fontAlgn="base"/>
                      <a:r>
                        <a:rPr lang="en-US" sz="1000" b="0" i="0" dirty="0">
                          <a:solidFill>
                            <a:schemeClr val="bg1"/>
                          </a:solidFill>
                          <a:effectLst/>
                          <a:latin typeface="+mn-lt"/>
                        </a:rPr>
                        <a:t>1</a:t>
                      </a:r>
                    </a:p>
                  </a:txBody>
                  <a:tcPr anchor="ctr">
                    <a:solidFill>
                      <a:schemeClr val="accent1"/>
                    </a:solidFill>
                  </a:tcPr>
                </a:tc>
                <a:tc>
                  <a:txBody>
                    <a:bodyPr/>
                    <a:lstStyle/>
                    <a:p>
                      <a:pPr algn="ctr" rtl="0" fontAlgn="base"/>
                      <a:r>
                        <a:rPr lang="en-US" sz="1000" b="0" i="0" dirty="0">
                          <a:solidFill>
                            <a:schemeClr val="bg1"/>
                          </a:solidFill>
                          <a:effectLst/>
                          <a:latin typeface="+mn-lt"/>
                        </a:rPr>
                        <a:t>1</a:t>
                      </a:r>
                    </a:p>
                  </a:txBody>
                  <a:tcPr anchor="ctr">
                    <a:solidFill>
                      <a:schemeClr val="accent1"/>
                    </a:solidFill>
                  </a:tcPr>
                </a:tc>
                <a:tc>
                  <a:txBody>
                    <a:bodyPr/>
                    <a:lstStyle/>
                    <a:p>
                      <a:pPr algn="ctr" rtl="0" fontAlgn="base"/>
                      <a:r>
                        <a:rPr lang="en-US" sz="1000" b="0" i="0" dirty="0">
                          <a:solidFill>
                            <a:schemeClr val="bg1"/>
                          </a:solidFill>
                          <a:effectLst/>
                          <a:latin typeface="+mn-lt"/>
                        </a:rPr>
                        <a:t>$1</a:t>
                      </a:r>
                    </a:p>
                  </a:txBody>
                  <a:tcPr anchor="ctr">
                    <a:solidFill>
                      <a:schemeClr val="accent1"/>
                    </a:solidFill>
                  </a:tcPr>
                </a:tc>
                <a:tc>
                  <a:txBody>
                    <a:bodyPr/>
                    <a:lstStyle/>
                    <a:p>
                      <a:pPr algn="ctr" rtl="0" fontAlgn="base"/>
                      <a:r>
                        <a:rPr lang="en-US" sz="1000" b="0" i="0" dirty="0">
                          <a:solidFill>
                            <a:schemeClr val="bg1"/>
                          </a:solidFill>
                          <a:effectLst/>
                          <a:latin typeface="+mn-lt"/>
                        </a:rPr>
                        <a:t>$1</a:t>
                      </a:r>
                    </a:p>
                  </a:txBody>
                  <a:tcPr anchor="ctr">
                    <a:solidFill>
                      <a:schemeClr val="accent1"/>
                    </a:solidFill>
                  </a:tcPr>
                </a:tc>
                <a:extLst>
                  <a:ext uri="{0D108BD9-81ED-4DB2-BD59-A6C34878D82A}">
                    <a16:rowId xmlns:a16="http://schemas.microsoft.com/office/drawing/2014/main" val="1849756459"/>
                  </a:ext>
                </a:extLst>
              </a:tr>
              <a:tr h="365727">
                <a:tc>
                  <a:txBody>
                    <a:bodyPr/>
                    <a:lstStyle/>
                    <a:p>
                      <a:pPr algn="ctr" rtl="0" fontAlgn="base"/>
                      <a:r>
                        <a:rPr lang="en-US" sz="1000" b="0" i="0" dirty="0">
                          <a:solidFill>
                            <a:schemeClr val="bg1"/>
                          </a:solidFill>
                          <a:effectLst/>
                          <a:latin typeface="+mn-lt"/>
                        </a:rPr>
                        <a:t>20XX​</a:t>
                      </a:r>
                    </a:p>
                  </a:txBody>
                  <a:tcPr marL="78782" marR="78782" marT="39391" marB="39391" anchor="ctr">
                    <a:solidFill>
                      <a:schemeClr val="accent1"/>
                    </a:solidFill>
                  </a:tcPr>
                </a:tc>
                <a:tc>
                  <a:txBody>
                    <a:bodyPr/>
                    <a:lstStyle/>
                    <a:p>
                      <a:pPr algn="ctr" rtl="0" fontAlgn="base"/>
                      <a:r>
                        <a:rPr lang="en-US" sz="1000" b="0" i="0" dirty="0">
                          <a:solidFill>
                            <a:schemeClr val="bg1"/>
                          </a:solidFill>
                          <a:effectLst/>
                          <a:latin typeface="+mn-lt"/>
                        </a:rPr>
                        <a:t>1</a:t>
                      </a:r>
                    </a:p>
                  </a:txBody>
                  <a:tcPr anchor="ctr">
                    <a:solidFill>
                      <a:schemeClr val="accent1"/>
                    </a:solidFill>
                  </a:tcPr>
                </a:tc>
                <a:tc>
                  <a:txBody>
                    <a:bodyPr/>
                    <a:lstStyle/>
                    <a:p>
                      <a:pPr algn="ctr" rtl="0" fontAlgn="base"/>
                      <a:r>
                        <a:rPr lang="en-US" sz="1000" b="0" i="0" dirty="0">
                          <a:solidFill>
                            <a:schemeClr val="bg1"/>
                          </a:solidFill>
                          <a:effectLst/>
                          <a:latin typeface="+mn-lt"/>
                        </a:rPr>
                        <a:t>1</a:t>
                      </a:r>
                    </a:p>
                  </a:txBody>
                  <a:tcPr anchor="ctr">
                    <a:solidFill>
                      <a:schemeClr val="accent1"/>
                    </a:solidFill>
                  </a:tcPr>
                </a:tc>
                <a:tc>
                  <a:txBody>
                    <a:bodyPr/>
                    <a:lstStyle/>
                    <a:p>
                      <a:pPr algn="ctr" rtl="0" fontAlgn="base"/>
                      <a:r>
                        <a:rPr lang="en-US" sz="1000" b="0" i="0" dirty="0">
                          <a:solidFill>
                            <a:schemeClr val="bg1"/>
                          </a:solidFill>
                          <a:effectLst/>
                          <a:latin typeface="+mn-lt"/>
                        </a:rPr>
                        <a:t>$1</a:t>
                      </a:r>
                    </a:p>
                  </a:txBody>
                  <a:tcPr anchor="ctr">
                    <a:solidFill>
                      <a:schemeClr val="accent1"/>
                    </a:solidFill>
                  </a:tcPr>
                </a:tc>
                <a:tc>
                  <a:txBody>
                    <a:bodyPr/>
                    <a:lstStyle/>
                    <a:p>
                      <a:pPr algn="ctr" rtl="0" fontAlgn="base"/>
                      <a:r>
                        <a:rPr lang="en-US" sz="1000" b="0" i="0" dirty="0">
                          <a:solidFill>
                            <a:schemeClr val="bg1"/>
                          </a:solidFill>
                          <a:effectLst/>
                          <a:latin typeface="+mn-lt"/>
                        </a:rPr>
                        <a:t>$1</a:t>
                      </a:r>
                    </a:p>
                  </a:txBody>
                  <a:tcPr anchor="ctr">
                    <a:solidFill>
                      <a:schemeClr val="accent1"/>
                    </a:solidFill>
                  </a:tcPr>
                </a:tc>
                <a:extLst>
                  <a:ext uri="{0D108BD9-81ED-4DB2-BD59-A6C34878D82A}">
                    <a16:rowId xmlns:a16="http://schemas.microsoft.com/office/drawing/2014/main" val="4151575269"/>
                  </a:ext>
                </a:extLst>
              </a:tr>
              <a:tr h="354489">
                <a:tc>
                  <a:txBody>
                    <a:bodyPr/>
                    <a:lstStyle/>
                    <a:p>
                      <a:pPr algn="ctr" rtl="0" fontAlgn="base"/>
                      <a:r>
                        <a:rPr lang="en-US" sz="1000" b="0" i="0" dirty="0">
                          <a:solidFill>
                            <a:schemeClr val="bg1"/>
                          </a:solidFill>
                          <a:effectLst/>
                          <a:latin typeface="+mn-lt"/>
                        </a:rPr>
                        <a:t>20XX</a:t>
                      </a:r>
                    </a:p>
                  </a:txBody>
                  <a:tcPr marL="78782" marR="78782" marT="39391" marB="39391" anchor="ctr">
                    <a:noFill/>
                  </a:tcPr>
                </a:tc>
                <a:tc>
                  <a:txBody>
                    <a:bodyPr/>
                    <a:lstStyle/>
                    <a:p>
                      <a:pPr algn="ctr" rtl="0" fontAlgn="base"/>
                      <a:r>
                        <a:rPr lang="en-US" sz="1000" b="0" i="0" dirty="0">
                          <a:solidFill>
                            <a:schemeClr val="bg1"/>
                          </a:solidFill>
                          <a:effectLst/>
                          <a:latin typeface="+mn-lt"/>
                        </a:rPr>
                        <a:t>10</a:t>
                      </a:r>
                    </a:p>
                  </a:txBody>
                  <a:tcPr anchor="ctr">
                    <a:noFill/>
                  </a:tcPr>
                </a:tc>
                <a:tc>
                  <a:txBody>
                    <a:bodyPr/>
                    <a:lstStyle/>
                    <a:p>
                      <a:pPr algn="ctr" rtl="0" fontAlgn="base"/>
                      <a:r>
                        <a:rPr lang="en-US" sz="1000" b="0" i="0" dirty="0">
                          <a:solidFill>
                            <a:schemeClr val="bg1"/>
                          </a:solidFill>
                          <a:effectLst/>
                          <a:latin typeface="+mn-lt"/>
                        </a:rPr>
                        <a:t>1</a:t>
                      </a:r>
                    </a:p>
                  </a:txBody>
                  <a:tcPr anchor="ctr">
                    <a:noFill/>
                  </a:tcPr>
                </a:tc>
                <a:tc>
                  <a:txBody>
                    <a:bodyPr/>
                    <a:lstStyle/>
                    <a:p>
                      <a:pPr algn="ctr" rtl="0" fontAlgn="base"/>
                      <a:r>
                        <a:rPr lang="en-US" sz="1000" b="0" i="0" dirty="0">
                          <a:solidFill>
                            <a:schemeClr val="bg1"/>
                          </a:solidFill>
                          <a:effectLst/>
                          <a:latin typeface="+mn-lt"/>
                        </a:rPr>
                        <a:t>$1</a:t>
                      </a:r>
                    </a:p>
                  </a:txBody>
                  <a:tcPr anchor="ctr">
                    <a:noFill/>
                  </a:tcPr>
                </a:tc>
                <a:tc>
                  <a:txBody>
                    <a:bodyPr/>
                    <a:lstStyle/>
                    <a:p>
                      <a:pPr algn="ctr" rtl="0" fontAlgn="base"/>
                      <a:r>
                        <a:rPr lang="en-US" sz="1000" b="0" i="0" dirty="0">
                          <a:solidFill>
                            <a:schemeClr val="bg1"/>
                          </a:solidFill>
                          <a:effectLst/>
                          <a:latin typeface="+mn-lt"/>
                        </a:rPr>
                        <a:t>$1</a:t>
                      </a:r>
                    </a:p>
                  </a:txBody>
                  <a:tcPr anchor="ctr">
                    <a:noFill/>
                  </a:tcPr>
                </a:tc>
                <a:extLst>
                  <a:ext uri="{0D108BD9-81ED-4DB2-BD59-A6C34878D82A}">
                    <a16:rowId xmlns:a16="http://schemas.microsoft.com/office/drawing/2014/main" val="3550227705"/>
                  </a:ext>
                </a:extLst>
              </a:tr>
            </a:tbl>
          </a:graphicData>
        </a:graphic>
      </p:graphicFrame>
      <p:sp>
        <p:nvSpPr>
          <p:cNvPr id="9" name="Text Placeholder 8">
            <a:extLst>
              <a:ext uri="{FF2B5EF4-FFF2-40B4-BE49-F238E27FC236}">
                <a16:creationId xmlns:a16="http://schemas.microsoft.com/office/drawing/2014/main" id="{25508E97-4AAC-4B93-BC54-AFF59B214CF8}"/>
              </a:ext>
            </a:extLst>
          </p:cNvPr>
          <p:cNvSpPr>
            <a:spLocks noGrp="1"/>
          </p:cNvSpPr>
          <p:nvPr>
            <p:ph type="body" sz="quarter" idx="25"/>
          </p:nvPr>
        </p:nvSpPr>
        <p:spPr>
          <a:xfrm>
            <a:off x="6479875" y="2829932"/>
            <a:ext cx="4838365" cy="448769"/>
          </a:xfrm>
        </p:spPr>
        <p:txBody>
          <a:bodyPr/>
          <a:lstStyle/>
          <a:p>
            <a:r>
              <a:rPr lang="en-US" dirty="0"/>
              <a:t>Revenues per (under disclosure)</a:t>
            </a:r>
          </a:p>
        </p:txBody>
      </p:sp>
      <p:sp>
        <p:nvSpPr>
          <p:cNvPr id="778" name="Footer Placeholder 777">
            <a:extLst>
              <a:ext uri="{FF2B5EF4-FFF2-40B4-BE49-F238E27FC236}">
                <a16:creationId xmlns:a16="http://schemas.microsoft.com/office/drawing/2014/main" id="{19834C9A-0F33-41A0-87C5-895769CD72E5}"/>
              </a:ext>
            </a:extLst>
          </p:cNvPr>
          <p:cNvSpPr>
            <a:spLocks noGrp="1"/>
          </p:cNvSpPr>
          <p:nvPr>
            <p:ph type="ftr" sz="quarter" idx="3"/>
          </p:nvPr>
        </p:nvSpPr>
        <p:spPr>
          <a:xfrm rot="5400000">
            <a:off x="10541127" y="1408176"/>
            <a:ext cx="2770499" cy="365125"/>
          </a:xfrm>
        </p:spPr>
        <p:txBody>
          <a:bodyPr/>
          <a:lstStyle/>
          <a:p>
            <a:r>
              <a:rPr lang="en-US" dirty="0"/>
              <a:t>balance </a:t>
            </a:r>
          </a:p>
        </p:txBody>
      </p:sp>
      <p:sp>
        <p:nvSpPr>
          <p:cNvPr id="779" name="Slide Number Placeholder 778">
            <a:extLst>
              <a:ext uri="{FF2B5EF4-FFF2-40B4-BE49-F238E27FC236}">
                <a16:creationId xmlns:a16="http://schemas.microsoft.com/office/drawing/2014/main" id="{766B8C96-025A-4125-B64A-B90AECE1DA24}"/>
              </a:ext>
            </a:extLst>
          </p:cNvPr>
          <p:cNvSpPr>
            <a:spLocks noGrp="1"/>
          </p:cNvSpPr>
          <p:nvPr>
            <p:ph type="sldNum" sz="quarter" idx="4"/>
          </p:nvPr>
        </p:nvSpPr>
        <p:spPr>
          <a:xfrm>
            <a:off x="11519019" y="3164804"/>
            <a:ext cx="545911" cy="580029"/>
          </a:xfrm>
        </p:spPr>
        <p:txBody>
          <a:bodyPr/>
          <a:lstStyle/>
          <a:p>
            <a:fld id="{8D1FC6F8-0BCD-47E9-9C64-690771D9C143}" type="slidenum">
              <a:rPr lang="en-US" smtClean="0"/>
              <a:pPr/>
              <a:t>20</a:t>
            </a:fld>
            <a:endParaRPr lang="en-US" dirty="0"/>
          </a:p>
        </p:txBody>
      </p:sp>
      <p:sp>
        <p:nvSpPr>
          <p:cNvPr id="960" name="Date Placeholder 959">
            <a:extLst>
              <a:ext uri="{FF2B5EF4-FFF2-40B4-BE49-F238E27FC236}">
                <a16:creationId xmlns:a16="http://schemas.microsoft.com/office/drawing/2014/main" id="{AA069620-EBBB-45EF-B222-22B45D475FE0}"/>
              </a:ext>
            </a:extLst>
          </p:cNvPr>
          <p:cNvSpPr>
            <a:spLocks noGrp="1"/>
          </p:cNvSpPr>
          <p:nvPr>
            <p:ph type="dt" sz="half" idx="2"/>
          </p:nvPr>
        </p:nvSpPr>
        <p:spPr>
          <a:xfrm rot="5400000">
            <a:off x="10595991" y="5074920"/>
            <a:ext cx="2647667" cy="365125"/>
          </a:xfrm>
        </p:spPr>
        <p:txBody>
          <a:bodyPr/>
          <a:lstStyle/>
          <a:p>
            <a:r>
              <a:rPr lang="en-US"/>
              <a:t>01/01/24</a:t>
            </a:r>
            <a:endParaRPr lang="en-US" dirty="0"/>
          </a:p>
        </p:txBody>
      </p:sp>
      <p:graphicFrame>
        <p:nvGraphicFramePr>
          <p:cNvPr id="30" name="Content Placeholder 13" descr="Chart">
            <a:extLst>
              <a:ext uri="{FF2B5EF4-FFF2-40B4-BE49-F238E27FC236}">
                <a16:creationId xmlns:a16="http://schemas.microsoft.com/office/drawing/2014/main" id="{776AF5D3-23C6-406C-884A-E5C415BD94A2}"/>
              </a:ext>
            </a:extLst>
          </p:cNvPr>
          <p:cNvGraphicFramePr>
            <a:graphicFrameLocks noGrp="1"/>
          </p:cNvGraphicFramePr>
          <p:nvPr>
            <p:ph sz="quarter" idx="33"/>
            <p:extLst>
              <p:ext uri="{D42A27DB-BD31-4B8C-83A1-F6EECF244321}">
                <p14:modId xmlns:p14="http://schemas.microsoft.com/office/powerpoint/2010/main" val="3423530406"/>
              </p:ext>
            </p:extLst>
          </p:nvPr>
        </p:nvGraphicFramePr>
        <p:xfrm>
          <a:off x="5980176" y="3333749"/>
          <a:ext cx="4999580" cy="3000143"/>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 Placeholder 57">
            <a:extLst>
              <a:ext uri="{FF2B5EF4-FFF2-40B4-BE49-F238E27FC236}">
                <a16:creationId xmlns:a16="http://schemas.microsoft.com/office/drawing/2014/main" id="{71CCE8ED-2492-72EF-E887-B98B23CD80E5}"/>
              </a:ext>
            </a:extLst>
          </p:cNvPr>
          <p:cNvSpPr txBox="1">
            <a:spLocks/>
          </p:cNvSpPr>
          <p:nvPr/>
        </p:nvSpPr>
        <p:spPr>
          <a:xfrm>
            <a:off x="5159504" y="2305873"/>
            <a:ext cx="3169085" cy="11489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bg1"/>
                </a:solidFill>
              </a:rPr>
              <a:t> under disclosure </a:t>
            </a:r>
          </a:p>
        </p:txBody>
      </p:sp>
    </p:spTree>
    <p:extLst>
      <p:ext uri="{BB962C8B-B14F-4D97-AF65-F5344CB8AC3E}">
        <p14:creationId xmlns:p14="http://schemas.microsoft.com/office/powerpoint/2010/main" val="3038399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E8F5D34E-F679-45F4-BFC9-B9B401E5FD9F}"/>
              </a:ext>
            </a:extLst>
          </p:cNvPr>
          <p:cNvSpPr>
            <a:spLocks noGrp="1"/>
          </p:cNvSpPr>
          <p:nvPr>
            <p:ph type="title"/>
          </p:nvPr>
        </p:nvSpPr>
        <p:spPr>
          <a:xfrm>
            <a:off x="692949" y="527542"/>
            <a:ext cx="6922876" cy="687834"/>
          </a:xfrm>
        </p:spPr>
        <p:txBody>
          <a:bodyPr/>
          <a:lstStyle/>
          <a:p>
            <a:r>
              <a:rPr lang="en-US" noProof="0" dirty="0"/>
              <a:t>financials</a:t>
            </a:r>
            <a:endParaRPr lang="en-US" dirty="0"/>
          </a:p>
        </p:txBody>
      </p:sp>
      <p:graphicFrame>
        <p:nvGraphicFramePr>
          <p:cNvPr id="40" name="Content Placeholder 39">
            <a:extLst>
              <a:ext uri="{FF2B5EF4-FFF2-40B4-BE49-F238E27FC236}">
                <a16:creationId xmlns:a16="http://schemas.microsoft.com/office/drawing/2014/main" id="{C4173BE0-AA34-4982-97CE-4DE4B553BD22}"/>
              </a:ext>
            </a:extLst>
          </p:cNvPr>
          <p:cNvGraphicFramePr>
            <a:graphicFrameLocks noGrp="1"/>
          </p:cNvGraphicFramePr>
          <p:nvPr>
            <p:ph sz="quarter" idx="10"/>
            <p:extLst>
              <p:ext uri="{D42A27DB-BD31-4B8C-83A1-F6EECF244321}">
                <p14:modId xmlns:p14="http://schemas.microsoft.com/office/powerpoint/2010/main" val="3305147673"/>
              </p:ext>
            </p:extLst>
          </p:nvPr>
        </p:nvGraphicFramePr>
        <p:xfrm>
          <a:off x="693738" y="1128713"/>
          <a:ext cx="7655604" cy="5069041"/>
        </p:xfrm>
        <a:graphic>
          <a:graphicData uri="http://schemas.openxmlformats.org/drawingml/2006/table">
            <a:tbl>
              <a:tblPr firstRow="1" bandRow="1">
                <a:tableStyleId>{68D230F3-CF80-4859-8CE7-A43EE81993B5}</a:tableStyleId>
              </a:tblPr>
              <a:tblGrid>
                <a:gridCol w="2748956">
                  <a:extLst>
                    <a:ext uri="{9D8B030D-6E8A-4147-A177-3AD203B41FA5}">
                      <a16:colId xmlns:a16="http://schemas.microsoft.com/office/drawing/2014/main" val="1517755082"/>
                    </a:ext>
                  </a:extLst>
                </a:gridCol>
                <a:gridCol w="1338234">
                  <a:extLst>
                    <a:ext uri="{9D8B030D-6E8A-4147-A177-3AD203B41FA5}">
                      <a16:colId xmlns:a16="http://schemas.microsoft.com/office/drawing/2014/main" val="2446386500"/>
                    </a:ext>
                  </a:extLst>
                </a:gridCol>
                <a:gridCol w="1291686">
                  <a:extLst>
                    <a:ext uri="{9D8B030D-6E8A-4147-A177-3AD203B41FA5}">
                      <a16:colId xmlns:a16="http://schemas.microsoft.com/office/drawing/2014/main" val="3308918160"/>
                    </a:ext>
                  </a:extLst>
                </a:gridCol>
                <a:gridCol w="1270864">
                  <a:extLst>
                    <a:ext uri="{9D8B030D-6E8A-4147-A177-3AD203B41FA5}">
                      <a16:colId xmlns:a16="http://schemas.microsoft.com/office/drawing/2014/main" val="1854486728"/>
                    </a:ext>
                  </a:extLst>
                </a:gridCol>
                <a:gridCol w="1005864">
                  <a:extLst>
                    <a:ext uri="{9D8B030D-6E8A-4147-A177-3AD203B41FA5}">
                      <a16:colId xmlns:a16="http://schemas.microsoft.com/office/drawing/2014/main" val="1808496511"/>
                    </a:ext>
                  </a:extLst>
                </a:gridCol>
              </a:tblGrid>
              <a:tr h="412269">
                <a:tc>
                  <a:txBody>
                    <a:bodyPr/>
                    <a:lstStyle/>
                    <a:p>
                      <a:pPr algn="r"/>
                      <a:endParaRPr lang="en-US" sz="2000" cap="all" spc="400" baseline="0" dirty="0">
                        <a:solidFill>
                          <a:schemeClr val="accent6"/>
                        </a:solidFill>
                        <a:latin typeface="+mj-lt"/>
                      </a:endParaRPr>
                    </a:p>
                  </a:txBody>
                  <a:tcPr anchor="ctr"/>
                </a:tc>
                <a:tc>
                  <a:txBody>
                    <a:bodyPr/>
                    <a:lstStyle/>
                    <a:p>
                      <a:pPr algn="r"/>
                      <a:r>
                        <a:rPr lang="en-US" sz="1600" b="0" cap="all" spc="200" baseline="0" dirty="0">
                          <a:solidFill>
                            <a:schemeClr val="accent6"/>
                          </a:solidFill>
                          <a:latin typeface="+mj-lt"/>
                        </a:rPr>
                        <a:t>Year 1</a:t>
                      </a:r>
                    </a:p>
                  </a:txBody>
                  <a:tcPr anchor="ctr"/>
                </a:tc>
                <a:tc>
                  <a:txBody>
                    <a:bodyPr/>
                    <a:lstStyle/>
                    <a:p>
                      <a:pPr algn="r"/>
                      <a:r>
                        <a:rPr lang="en-US" sz="1600" b="0" cap="all" spc="200" baseline="0" dirty="0">
                          <a:solidFill>
                            <a:schemeClr val="accent6"/>
                          </a:solidFill>
                          <a:latin typeface="+mj-lt"/>
                        </a:rPr>
                        <a:t>Year 2</a:t>
                      </a:r>
                    </a:p>
                  </a:txBody>
                  <a:tcPr anchor="ctr"/>
                </a:tc>
                <a:tc>
                  <a:txBody>
                    <a:bodyPr/>
                    <a:lstStyle/>
                    <a:p>
                      <a:pPr algn="r"/>
                      <a:r>
                        <a:rPr lang="en-US" sz="1600" b="0" cap="all" spc="200" baseline="0" dirty="0">
                          <a:solidFill>
                            <a:schemeClr val="accent6"/>
                          </a:solidFill>
                          <a:latin typeface="+mj-lt"/>
                        </a:rPr>
                        <a:t>year 3</a:t>
                      </a:r>
                    </a:p>
                  </a:txBody>
                  <a:tcPr anchor="ctr"/>
                </a:tc>
                <a:tc>
                  <a:txBody>
                    <a:bodyPr/>
                    <a:lstStyle/>
                    <a:p>
                      <a:pPr algn="r"/>
                      <a:endParaRPr lang="en-US" sz="1600" b="0" cap="all" spc="400" baseline="0" dirty="0">
                        <a:solidFill>
                          <a:schemeClr val="accent6"/>
                        </a:solidFill>
                        <a:latin typeface="+mj-lt"/>
                      </a:endParaRPr>
                    </a:p>
                  </a:txBody>
                  <a:tcPr anchor="ctr"/>
                </a:tc>
                <a:extLst>
                  <a:ext uri="{0D108BD9-81ED-4DB2-BD59-A6C34878D82A}">
                    <a16:rowId xmlns:a16="http://schemas.microsoft.com/office/drawing/2014/main" val="3100351803"/>
                  </a:ext>
                </a:extLst>
              </a:tr>
              <a:tr h="355174">
                <a:tc>
                  <a:txBody>
                    <a:bodyPr/>
                    <a:lstStyle/>
                    <a:p>
                      <a:pPr algn="l" rtl="0" fontAlgn="base"/>
                      <a:r>
                        <a:rPr lang="en-US" sz="1200" b="0" i="0" u="none" strike="noStrike" dirty="0">
                          <a:solidFill>
                            <a:schemeClr val="bg1"/>
                          </a:solidFill>
                          <a:effectLst/>
                          <a:latin typeface="+mn-lt"/>
                        </a:rPr>
                        <a:t>Indirect Distributers/Channel Managers</a:t>
                      </a:r>
                      <a:endParaRPr lang="en-US" sz="1200" b="0" i="0" dirty="0">
                        <a:solidFill>
                          <a:schemeClr val="bg1"/>
                        </a:solidFill>
                        <a:effectLst/>
                        <a:latin typeface="+mn-lt"/>
                      </a:endParaRPr>
                    </a:p>
                  </a:txBody>
                  <a:tcPr anchor="ctr">
                    <a:solidFill>
                      <a:schemeClr val="accent1"/>
                    </a:solidFill>
                  </a:tcPr>
                </a:tc>
                <a:tc>
                  <a:txBody>
                    <a:bodyPr/>
                    <a:lstStyle/>
                    <a:p>
                      <a:pPr algn="r" rtl="0" fontAlgn="base"/>
                      <a:r>
                        <a:rPr lang="en-US" sz="1200" b="0" i="0" u="none" strike="noStrike" dirty="0">
                          <a:solidFill>
                            <a:schemeClr val="bg1"/>
                          </a:solidFill>
                          <a:effectLst/>
                          <a:latin typeface="+mn-lt"/>
                        </a:rPr>
                        <a:t>0</a:t>
                      </a:r>
                      <a:endParaRPr lang="en-US" sz="1200" b="0" i="0" dirty="0">
                        <a:solidFill>
                          <a:schemeClr val="bg1"/>
                        </a:solidFill>
                        <a:effectLst/>
                        <a:latin typeface="+mn-lt"/>
                      </a:endParaRPr>
                    </a:p>
                  </a:txBody>
                  <a:tcPr anchor="ctr">
                    <a:solidFill>
                      <a:schemeClr val="accent1"/>
                    </a:solidFill>
                  </a:tcPr>
                </a:tc>
                <a:tc>
                  <a:txBody>
                    <a:bodyPr/>
                    <a:lstStyle/>
                    <a:p>
                      <a:pPr algn="r" rtl="0" fontAlgn="base"/>
                      <a:r>
                        <a:rPr lang="en-US" sz="1200" b="0" u="none" strike="noStrike" dirty="0">
                          <a:solidFill>
                            <a:schemeClr val="bg1"/>
                          </a:solidFill>
                          <a:effectLst/>
                        </a:rPr>
                        <a:t>0</a:t>
                      </a:r>
                      <a:r>
                        <a:rPr lang="en-US" sz="1200" b="0" dirty="0">
                          <a:solidFill>
                            <a:schemeClr val="bg1"/>
                          </a:solidFill>
                          <a:effectLst/>
                        </a:rPr>
                        <a:t>​</a:t>
                      </a:r>
                      <a:endParaRPr lang="en-US" sz="1200" b="0" i="0" dirty="0">
                        <a:solidFill>
                          <a:schemeClr val="bg1"/>
                        </a:solidFill>
                        <a:effectLst/>
                        <a:latin typeface="+mn-lt"/>
                      </a:endParaRPr>
                    </a:p>
                  </a:txBody>
                  <a:tcPr anchor="ctr">
                    <a:solidFill>
                      <a:schemeClr val="accent1"/>
                    </a:solidFill>
                  </a:tcPr>
                </a:tc>
                <a:tc>
                  <a:txBody>
                    <a:bodyPr/>
                    <a:lstStyle/>
                    <a:p>
                      <a:pPr algn="r" rtl="0" fontAlgn="base"/>
                      <a:r>
                        <a:rPr lang="en-US" sz="1200" b="0" u="none" strike="noStrike" dirty="0">
                          <a:solidFill>
                            <a:schemeClr val="bg1"/>
                          </a:solidFill>
                          <a:effectLst/>
                        </a:rPr>
                        <a:t>0</a:t>
                      </a:r>
                      <a:r>
                        <a:rPr lang="en-US" sz="1200" b="0" dirty="0">
                          <a:solidFill>
                            <a:schemeClr val="bg1"/>
                          </a:solidFill>
                          <a:effectLst/>
                        </a:rPr>
                        <a:t>​</a:t>
                      </a:r>
                      <a:endParaRPr lang="en-US" sz="1200" b="0" i="0" dirty="0">
                        <a:solidFill>
                          <a:schemeClr val="bg1"/>
                        </a:solidFill>
                        <a:effectLst/>
                        <a:latin typeface="+mn-lt"/>
                      </a:endParaRPr>
                    </a:p>
                  </a:txBody>
                  <a:tcPr anchor="ctr">
                    <a:solidFill>
                      <a:schemeClr val="accent1"/>
                    </a:solidFill>
                  </a:tcPr>
                </a:tc>
                <a:tc>
                  <a:txBody>
                    <a:bodyPr/>
                    <a:lstStyle/>
                    <a:p>
                      <a:pPr algn="r" rtl="0" fontAlgn="auto"/>
                      <a:r>
                        <a:rPr lang="en-US" sz="1200" b="0" u="none" strike="noStrike" dirty="0">
                          <a:solidFill>
                            <a:schemeClr val="bg1"/>
                          </a:solidFill>
                          <a:effectLst/>
                        </a:rPr>
                        <a:t>​</a:t>
                      </a:r>
                      <a:endParaRPr lang="en-US" sz="1200" b="0" i="0" u="none" strike="noStrike" dirty="0">
                        <a:solidFill>
                          <a:schemeClr val="bg1"/>
                        </a:solidFill>
                        <a:effectLst/>
                        <a:latin typeface="+mn-lt"/>
                      </a:endParaRPr>
                    </a:p>
                  </a:txBody>
                  <a:tcPr anchor="ctr">
                    <a:solidFill>
                      <a:schemeClr val="accent1"/>
                    </a:solidFill>
                  </a:tcPr>
                </a:tc>
                <a:extLst>
                  <a:ext uri="{0D108BD9-81ED-4DB2-BD59-A6C34878D82A}">
                    <a16:rowId xmlns:a16="http://schemas.microsoft.com/office/drawing/2014/main" val="2801628125"/>
                  </a:ext>
                </a:extLst>
              </a:tr>
              <a:tr h="357188">
                <a:tc>
                  <a:txBody>
                    <a:bodyPr/>
                    <a:lstStyle/>
                    <a:p>
                      <a:pPr algn="l" rtl="0" fontAlgn="base"/>
                      <a:r>
                        <a:rPr lang="en-US" sz="1200" b="0" u="none" strike="noStrike" dirty="0">
                          <a:solidFill>
                            <a:schemeClr val="bg1"/>
                          </a:solidFill>
                          <a:effectLst/>
                        </a:rPr>
                        <a:t>Direct Clients</a:t>
                      </a:r>
                      <a:r>
                        <a:rPr lang="en-US" sz="1200" b="0" dirty="0">
                          <a:solidFill>
                            <a:schemeClr val="bg1"/>
                          </a:solidFill>
                          <a:effectLst/>
                        </a:rPr>
                        <a:t>​</a:t>
                      </a:r>
                      <a:endParaRPr lang="en-US" sz="1200" b="0" i="0" dirty="0">
                        <a:solidFill>
                          <a:schemeClr val="bg1"/>
                        </a:solidFill>
                        <a:effectLst/>
                        <a:latin typeface="+mn-lt"/>
                      </a:endParaRPr>
                    </a:p>
                  </a:txBody>
                  <a:tcPr anchor="ctr">
                    <a:solidFill>
                      <a:schemeClr val="accent1"/>
                    </a:solidFill>
                  </a:tcPr>
                </a:tc>
                <a:tc>
                  <a:txBody>
                    <a:bodyPr/>
                    <a:lstStyle/>
                    <a:p>
                      <a:pPr algn="r" rtl="0" fontAlgn="base"/>
                      <a:r>
                        <a:rPr lang="en-US" sz="1200" b="0" dirty="0">
                          <a:solidFill>
                            <a:schemeClr val="bg1"/>
                          </a:solidFill>
                          <a:effectLst/>
                        </a:rPr>
                        <a:t>0​</a:t>
                      </a:r>
                      <a:endParaRPr lang="en-US" sz="1200" b="0" i="0" dirty="0">
                        <a:solidFill>
                          <a:schemeClr val="bg1"/>
                        </a:solidFill>
                        <a:effectLst/>
                        <a:latin typeface="+mn-lt"/>
                      </a:endParaRPr>
                    </a:p>
                  </a:txBody>
                  <a:tcPr anchor="ctr">
                    <a:solidFill>
                      <a:schemeClr val="accent1"/>
                    </a:solidFill>
                  </a:tcPr>
                </a:tc>
                <a:tc>
                  <a:txBody>
                    <a:bodyPr/>
                    <a:lstStyle/>
                    <a:p>
                      <a:pPr algn="r" rtl="0" fontAlgn="base"/>
                      <a:r>
                        <a:rPr lang="en-US" sz="1200" b="0" u="none" strike="noStrike" dirty="0">
                          <a:solidFill>
                            <a:schemeClr val="bg1"/>
                          </a:solidFill>
                          <a:effectLst/>
                        </a:rPr>
                        <a:t>0</a:t>
                      </a:r>
                      <a:endParaRPr lang="en-US" sz="1200" b="0" i="0" dirty="0">
                        <a:solidFill>
                          <a:schemeClr val="bg1"/>
                        </a:solidFill>
                        <a:effectLst/>
                        <a:latin typeface="+mn-lt"/>
                      </a:endParaRPr>
                    </a:p>
                  </a:txBody>
                  <a:tcPr anchor="ctr">
                    <a:solidFill>
                      <a:schemeClr val="accent1"/>
                    </a:solidFill>
                  </a:tcPr>
                </a:tc>
                <a:tc>
                  <a:txBody>
                    <a:bodyPr/>
                    <a:lstStyle/>
                    <a:p>
                      <a:pPr algn="r" rtl="0" fontAlgn="base"/>
                      <a:r>
                        <a:rPr lang="en-US" sz="1200" b="0" u="none" strike="noStrike" dirty="0">
                          <a:solidFill>
                            <a:schemeClr val="bg1"/>
                          </a:solidFill>
                          <a:effectLst/>
                        </a:rPr>
                        <a:t>0</a:t>
                      </a:r>
                      <a:r>
                        <a:rPr lang="en-US" sz="1200" b="0" dirty="0">
                          <a:solidFill>
                            <a:schemeClr val="bg1"/>
                          </a:solidFill>
                          <a:effectLst/>
                        </a:rPr>
                        <a:t>​</a:t>
                      </a:r>
                      <a:endParaRPr lang="en-US" sz="1200" b="0" i="0" dirty="0">
                        <a:solidFill>
                          <a:schemeClr val="bg1"/>
                        </a:solidFill>
                        <a:effectLst/>
                        <a:latin typeface="+mn-lt"/>
                      </a:endParaRPr>
                    </a:p>
                  </a:txBody>
                  <a:tcPr anchor="ctr">
                    <a:solidFill>
                      <a:schemeClr val="accent1"/>
                    </a:solidFill>
                  </a:tcPr>
                </a:tc>
                <a:tc>
                  <a:txBody>
                    <a:bodyPr/>
                    <a:lstStyle/>
                    <a:p>
                      <a:pPr algn="r" rtl="0" fontAlgn="auto"/>
                      <a:r>
                        <a:rPr lang="en-US" sz="1200" b="0" u="none" strike="noStrike" dirty="0">
                          <a:solidFill>
                            <a:schemeClr val="bg1"/>
                          </a:solidFill>
                          <a:effectLst/>
                        </a:rPr>
                        <a:t>​</a:t>
                      </a:r>
                      <a:endParaRPr lang="en-US" sz="1200" b="0" i="0" u="none" strike="noStrike" dirty="0">
                        <a:solidFill>
                          <a:schemeClr val="bg1"/>
                        </a:solidFill>
                        <a:effectLst/>
                        <a:latin typeface="+mn-lt"/>
                      </a:endParaRPr>
                    </a:p>
                  </a:txBody>
                  <a:tcPr anchor="ctr">
                    <a:solidFill>
                      <a:schemeClr val="accent1"/>
                    </a:solidFill>
                  </a:tcPr>
                </a:tc>
                <a:extLst>
                  <a:ext uri="{0D108BD9-81ED-4DB2-BD59-A6C34878D82A}">
                    <a16:rowId xmlns:a16="http://schemas.microsoft.com/office/drawing/2014/main" val="3635382780"/>
                  </a:ext>
                </a:extLst>
              </a:tr>
              <a:tr h="357187">
                <a:tc>
                  <a:txBody>
                    <a:bodyPr/>
                    <a:lstStyle/>
                    <a:p>
                      <a:pPr algn="l" rtl="0" fontAlgn="base"/>
                      <a:r>
                        <a:rPr lang="en-US" sz="1200" b="0" u="none" strike="noStrike" dirty="0">
                          <a:solidFill>
                            <a:schemeClr val="bg1"/>
                          </a:solidFill>
                          <a:effectLst/>
                        </a:rPr>
                        <a:t>Sales</a:t>
                      </a:r>
                      <a:r>
                        <a:rPr lang="en-US" sz="1200" b="0" dirty="0">
                          <a:solidFill>
                            <a:schemeClr val="bg1"/>
                          </a:solidFill>
                          <a:effectLst/>
                        </a:rPr>
                        <a:t>​</a:t>
                      </a:r>
                      <a:endParaRPr lang="en-US" sz="1200" b="0" i="0" dirty="0">
                        <a:solidFill>
                          <a:schemeClr val="bg1"/>
                        </a:solidFill>
                        <a:effectLst/>
                        <a:latin typeface="+mn-lt"/>
                      </a:endParaRPr>
                    </a:p>
                  </a:txBody>
                  <a:tcPr anchor="ctr">
                    <a:solidFill>
                      <a:schemeClr val="accent1"/>
                    </a:solidFill>
                  </a:tcPr>
                </a:tc>
                <a:tc>
                  <a:txBody>
                    <a:bodyPr/>
                    <a:lstStyle/>
                    <a:p>
                      <a:pPr algn="r" rtl="0" fontAlgn="base"/>
                      <a:r>
                        <a:rPr lang="en-US" sz="1200" b="0" u="none" strike="noStrike" dirty="0">
                          <a:solidFill>
                            <a:schemeClr val="bg1"/>
                          </a:solidFill>
                          <a:effectLst/>
                        </a:rPr>
                        <a:t>0</a:t>
                      </a:r>
                      <a:endParaRPr lang="en-US" sz="1200" b="0" i="0" dirty="0">
                        <a:solidFill>
                          <a:schemeClr val="bg1"/>
                        </a:solidFill>
                        <a:effectLst/>
                        <a:latin typeface="+mn-lt"/>
                      </a:endParaRPr>
                    </a:p>
                  </a:txBody>
                  <a:tcPr anchor="ctr">
                    <a:solidFill>
                      <a:schemeClr val="accent1"/>
                    </a:solidFill>
                  </a:tcPr>
                </a:tc>
                <a:tc>
                  <a:txBody>
                    <a:bodyPr/>
                    <a:lstStyle/>
                    <a:p>
                      <a:pPr algn="r" rtl="0" fontAlgn="base"/>
                      <a:r>
                        <a:rPr lang="en-US" sz="1200" b="0" u="none" strike="noStrike" dirty="0">
                          <a:solidFill>
                            <a:schemeClr val="bg1"/>
                          </a:solidFill>
                          <a:effectLst/>
                        </a:rPr>
                        <a:t>0</a:t>
                      </a:r>
                      <a:r>
                        <a:rPr lang="en-US" sz="1200" b="0" dirty="0">
                          <a:solidFill>
                            <a:schemeClr val="bg1"/>
                          </a:solidFill>
                          <a:effectLst/>
                        </a:rPr>
                        <a:t>​</a:t>
                      </a:r>
                      <a:endParaRPr lang="en-US" sz="1200" b="0" i="0" dirty="0">
                        <a:solidFill>
                          <a:schemeClr val="bg1"/>
                        </a:solidFill>
                        <a:effectLst/>
                        <a:latin typeface="+mn-lt"/>
                      </a:endParaRPr>
                    </a:p>
                  </a:txBody>
                  <a:tcPr anchor="ctr">
                    <a:solidFill>
                      <a:schemeClr val="accent1"/>
                    </a:solidFill>
                  </a:tcPr>
                </a:tc>
                <a:tc>
                  <a:txBody>
                    <a:bodyPr/>
                    <a:lstStyle/>
                    <a:p>
                      <a:pPr algn="r" rtl="0" fontAlgn="base"/>
                      <a:r>
                        <a:rPr lang="en-US" sz="1200" b="0" u="none" strike="noStrike" dirty="0">
                          <a:solidFill>
                            <a:schemeClr val="bg1"/>
                          </a:solidFill>
                          <a:effectLst/>
                        </a:rPr>
                        <a:t>0</a:t>
                      </a:r>
                      <a:r>
                        <a:rPr lang="en-US" sz="1200" b="0" dirty="0">
                          <a:solidFill>
                            <a:schemeClr val="bg1"/>
                          </a:solidFill>
                          <a:effectLst/>
                        </a:rPr>
                        <a:t>​</a:t>
                      </a:r>
                      <a:endParaRPr lang="en-US" sz="1200" b="0" i="0" dirty="0">
                        <a:solidFill>
                          <a:schemeClr val="bg1"/>
                        </a:solidFill>
                        <a:effectLst/>
                        <a:latin typeface="+mn-lt"/>
                      </a:endParaRPr>
                    </a:p>
                  </a:txBody>
                  <a:tcPr anchor="ctr">
                    <a:solidFill>
                      <a:schemeClr val="accent1"/>
                    </a:solidFill>
                  </a:tcPr>
                </a:tc>
                <a:tc>
                  <a:txBody>
                    <a:bodyPr/>
                    <a:lstStyle/>
                    <a:p>
                      <a:pPr algn="r" rtl="0" fontAlgn="auto"/>
                      <a:r>
                        <a:rPr lang="en-US" sz="1200" b="0" u="none" strike="noStrike" dirty="0">
                          <a:solidFill>
                            <a:schemeClr val="bg1"/>
                          </a:solidFill>
                          <a:effectLst/>
                        </a:rPr>
                        <a:t>​</a:t>
                      </a:r>
                      <a:endParaRPr lang="en-US" sz="1200" b="0" i="0" u="none" strike="noStrike" dirty="0">
                        <a:solidFill>
                          <a:schemeClr val="bg1"/>
                        </a:solidFill>
                        <a:effectLst/>
                        <a:latin typeface="+mn-lt"/>
                      </a:endParaRPr>
                    </a:p>
                  </a:txBody>
                  <a:tcPr anchor="ctr">
                    <a:solidFill>
                      <a:schemeClr val="accent1"/>
                    </a:solidFill>
                  </a:tcPr>
                </a:tc>
                <a:extLst>
                  <a:ext uri="{0D108BD9-81ED-4DB2-BD59-A6C34878D82A}">
                    <a16:rowId xmlns:a16="http://schemas.microsoft.com/office/drawing/2014/main" val="2282084003"/>
                  </a:ext>
                </a:extLst>
              </a:tr>
              <a:tr h="357188">
                <a:tc>
                  <a:txBody>
                    <a:bodyPr/>
                    <a:lstStyle/>
                    <a:p>
                      <a:pPr algn="l" rtl="0" fontAlgn="base"/>
                      <a:r>
                        <a:rPr lang="en-US" sz="1200" b="0" u="none" strike="noStrike" dirty="0">
                          <a:solidFill>
                            <a:schemeClr val="bg1"/>
                          </a:solidFill>
                          <a:effectLst/>
                        </a:rPr>
                        <a:t>Average price per sale</a:t>
                      </a:r>
                      <a:r>
                        <a:rPr lang="en-US" sz="1200" b="0" dirty="0">
                          <a:solidFill>
                            <a:schemeClr val="bg1"/>
                          </a:solidFill>
                          <a:effectLst/>
                        </a:rPr>
                        <a:t>​</a:t>
                      </a:r>
                      <a:endParaRPr lang="en-US" sz="1200" b="0" i="0" dirty="0">
                        <a:solidFill>
                          <a:schemeClr val="bg1"/>
                        </a:solidFill>
                        <a:effectLst/>
                        <a:latin typeface="+mn-lt"/>
                      </a:endParaRPr>
                    </a:p>
                  </a:txBody>
                  <a:tcPr anchor="ctr">
                    <a:solidFill>
                      <a:schemeClr val="accent1"/>
                    </a:solidFill>
                  </a:tcPr>
                </a:tc>
                <a:tc>
                  <a:txBody>
                    <a:bodyPr/>
                    <a:lstStyle/>
                    <a:p>
                      <a:pPr algn="r" rtl="0" fontAlgn="base"/>
                      <a:r>
                        <a:rPr lang="en-US" sz="1200" b="0" dirty="0">
                          <a:solidFill>
                            <a:schemeClr val="bg1"/>
                          </a:solidFill>
                          <a:effectLst/>
                        </a:rPr>
                        <a:t>0</a:t>
                      </a:r>
                      <a:endParaRPr lang="en-US" sz="1200" b="0" i="0" dirty="0">
                        <a:solidFill>
                          <a:schemeClr val="bg1"/>
                        </a:solidFill>
                        <a:effectLst/>
                        <a:latin typeface="+mn-lt"/>
                      </a:endParaRPr>
                    </a:p>
                  </a:txBody>
                  <a:tcPr anchor="ctr">
                    <a:solidFill>
                      <a:schemeClr val="accent1"/>
                    </a:solidFill>
                  </a:tcPr>
                </a:tc>
                <a:tc>
                  <a:txBody>
                    <a:bodyPr/>
                    <a:lstStyle/>
                    <a:p>
                      <a:pPr algn="r" rtl="0" fontAlgn="base"/>
                      <a:r>
                        <a:rPr lang="en-US" sz="1200" b="0" u="none" strike="noStrike" dirty="0">
                          <a:solidFill>
                            <a:schemeClr val="bg1"/>
                          </a:solidFill>
                          <a:effectLst/>
                        </a:rPr>
                        <a:t>0</a:t>
                      </a:r>
                      <a:endParaRPr lang="en-US" sz="1200" b="0" i="0" dirty="0">
                        <a:solidFill>
                          <a:schemeClr val="bg1"/>
                        </a:solidFill>
                        <a:effectLst/>
                        <a:latin typeface="+mn-lt"/>
                      </a:endParaRPr>
                    </a:p>
                  </a:txBody>
                  <a:tcPr anchor="ctr">
                    <a:solidFill>
                      <a:schemeClr val="accent1"/>
                    </a:solidFill>
                  </a:tcPr>
                </a:tc>
                <a:tc>
                  <a:txBody>
                    <a:bodyPr/>
                    <a:lstStyle/>
                    <a:p>
                      <a:pPr algn="r" rtl="0" fontAlgn="base"/>
                      <a:r>
                        <a:rPr lang="en-US" sz="1200" b="0" u="none" strike="noStrike" dirty="0">
                          <a:solidFill>
                            <a:schemeClr val="bg1"/>
                          </a:solidFill>
                          <a:effectLst/>
                        </a:rPr>
                        <a:t>0</a:t>
                      </a:r>
                      <a:r>
                        <a:rPr lang="en-US" sz="1200" b="0" dirty="0">
                          <a:solidFill>
                            <a:schemeClr val="bg1"/>
                          </a:solidFill>
                          <a:effectLst/>
                        </a:rPr>
                        <a:t>​</a:t>
                      </a:r>
                      <a:endParaRPr lang="en-US" sz="1200" b="0" i="0" dirty="0">
                        <a:solidFill>
                          <a:schemeClr val="bg1"/>
                        </a:solidFill>
                        <a:effectLst/>
                        <a:latin typeface="+mn-lt"/>
                      </a:endParaRPr>
                    </a:p>
                  </a:txBody>
                  <a:tcPr anchor="ctr">
                    <a:solidFill>
                      <a:schemeClr val="accent1"/>
                    </a:solidFill>
                  </a:tcPr>
                </a:tc>
                <a:tc>
                  <a:txBody>
                    <a:bodyPr/>
                    <a:lstStyle/>
                    <a:p>
                      <a:pPr algn="r" rtl="0" fontAlgn="auto"/>
                      <a:r>
                        <a:rPr lang="en-US" sz="1200" b="0" u="none" strike="noStrike" dirty="0">
                          <a:solidFill>
                            <a:schemeClr val="bg1"/>
                          </a:solidFill>
                          <a:effectLst/>
                        </a:rPr>
                        <a:t>​</a:t>
                      </a:r>
                      <a:endParaRPr lang="en-US" sz="1200" b="0" i="0" u="none" strike="noStrike" dirty="0">
                        <a:solidFill>
                          <a:schemeClr val="bg1"/>
                        </a:solidFill>
                        <a:effectLst/>
                        <a:latin typeface="+mn-lt"/>
                      </a:endParaRPr>
                    </a:p>
                  </a:txBody>
                  <a:tcPr anchor="ctr">
                    <a:solidFill>
                      <a:schemeClr val="accent1"/>
                    </a:solidFill>
                  </a:tcPr>
                </a:tc>
                <a:extLst>
                  <a:ext uri="{0D108BD9-81ED-4DB2-BD59-A6C34878D82A}">
                    <a16:rowId xmlns:a16="http://schemas.microsoft.com/office/drawing/2014/main" val="1849756459"/>
                  </a:ext>
                </a:extLst>
              </a:tr>
              <a:tr h="377357">
                <a:tc>
                  <a:txBody>
                    <a:bodyPr/>
                    <a:lstStyle/>
                    <a:p>
                      <a:pPr algn="l" rtl="0" fontAlgn="base"/>
                      <a:r>
                        <a:rPr lang="en-US" sz="1200" b="0" u="none" strike="noStrike" dirty="0">
                          <a:solidFill>
                            <a:schemeClr val="bg1"/>
                          </a:solidFill>
                          <a:effectLst/>
                        </a:rPr>
                        <a:t>Revenue @ 15%</a:t>
                      </a:r>
                      <a:r>
                        <a:rPr lang="en-US" sz="1200" b="0" dirty="0">
                          <a:solidFill>
                            <a:schemeClr val="bg1"/>
                          </a:solidFill>
                          <a:effectLst/>
                        </a:rPr>
                        <a:t>​</a:t>
                      </a:r>
                      <a:endParaRPr lang="en-US" sz="1200" b="0" i="0" dirty="0">
                        <a:solidFill>
                          <a:schemeClr val="bg1"/>
                        </a:solidFill>
                        <a:effectLst/>
                        <a:latin typeface="+mn-lt"/>
                      </a:endParaRPr>
                    </a:p>
                  </a:txBody>
                  <a:tcPr anchor="ctr">
                    <a:solidFill>
                      <a:schemeClr val="accent1"/>
                    </a:solidFill>
                  </a:tcPr>
                </a:tc>
                <a:tc>
                  <a:txBody>
                    <a:bodyPr/>
                    <a:lstStyle/>
                    <a:p>
                      <a:pPr algn="r" rtl="0" fontAlgn="base"/>
                      <a:r>
                        <a:rPr lang="en-US" sz="1200" b="0" i="0" dirty="0">
                          <a:solidFill>
                            <a:schemeClr val="bg1"/>
                          </a:solidFill>
                          <a:effectLst/>
                          <a:latin typeface="+mn-lt"/>
                        </a:rPr>
                        <a:t>0</a:t>
                      </a:r>
                    </a:p>
                  </a:txBody>
                  <a:tcPr anchor="ctr">
                    <a:solidFill>
                      <a:schemeClr val="accent1"/>
                    </a:solidFill>
                  </a:tcPr>
                </a:tc>
                <a:tc>
                  <a:txBody>
                    <a:bodyPr/>
                    <a:lstStyle/>
                    <a:p>
                      <a:pPr algn="r" rtl="0" fontAlgn="base"/>
                      <a:r>
                        <a:rPr lang="en-US" sz="1200" b="0" i="0" dirty="0">
                          <a:solidFill>
                            <a:schemeClr val="bg1"/>
                          </a:solidFill>
                          <a:effectLst/>
                          <a:latin typeface="+mn-lt"/>
                        </a:rPr>
                        <a:t>0</a:t>
                      </a:r>
                    </a:p>
                  </a:txBody>
                  <a:tcPr anchor="ctr">
                    <a:solidFill>
                      <a:schemeClr val="accent1"/>
                    </a:solidFill>
                  </a:tcPr>
                </a:tc>
                <a:tc>
                  <a:txBody>
                    <a:bodyPr/>
                    <a:lstStyle/>
                    <a:p>
                      <a:pPr algn="r" rtl="0" fontAlgn="base"/>
                      <a:r>
                        <a:rPr lang="en-US" sz="1200" b="0" u="none" strike="noStrike" dirty="0">
                          <a:solidFill>
                            <a:schemeClr val="bg1"/>
                          </a:solidFill>
                          <a:effectLst/>
                        </a:rPr>
                        <a:t>0</a:t>
                      </a:r>
                      <a:endParaRPr lang="en-US" sz="1200" b="0" i="0" dirty="0">
                        <a:solidFill>
                          <a:schemeClr val="bg1"/>
                        </a:solidFill>
                        <a:effectLst/>
                        <a:latin typeface="+mn-lt"/>
                      </a:endParaRPr>
                    </a:p>
                  </a:txBody>
                  <a:tcPr anchor="ctr">
                    <a:solidFill>
                      <a:schemeClr val="accent1"/>
                    </a:solidFill>
                  </a:tcPr>
                </a:tc>
                <a:tc>
                  <a:txBody>
                    <a:bodyPr/>
                    <a:lstStyle/>
                    <a:p>
                      <a:pPr algn="r" rtl="0" fontAlgn="auto"/>
                      <a:r>
                        <a:rPr lang="en-US" sz="1200" b="0" u="none" strike="noStrike" dirty="0">
                          <a:solidFill>
                            <a:schemeClr val="bg1"/>
                          </a:solidFill>
                          <a:effectLst/>
                        </a:rPr>
                        <a:t>​</a:t>
                      </a:r>
                      <a:endParaRPr lang="en-US" sz="1200" b="0" i="0" u="none" strike="noStrike" dirty="0">
                        <a:solidFill>
                          <a:schemeClr val="bg1"/>
                        </a:solidFill>
                        <a:effectLst/>
                        <a:latin typeface="+mn-lt"/>
                      </a:endParaRPr>
                    </a:p>
                  </a:txBody>
                  <a:tcPr anchor="ctr">
                    <a:solidFill>
                      <a:schemeClr val="accent1"/>
                    </a:solidFill>
                  </a:tcPr>
                </a:tc>
                <a:extLst>
                  <a:ext uri="{0D108BD9-81ED-4DB2-BD59-A6C34878D82A}">
                    <a16:rowId xmlns:a16="http://schemas.microsoft.com/office/drawing/2014/main" val="4151575269"/>
                  </a:ext>
                </a:extLst>
              </a:tr>
              <a:tr h="356068">
                <a:tc>
                  <a:txBody>
                    <a:bodyPr/>
                    <a:lstStyle/>
                    <a:p>
                      <a:pPr algn="l" rtl="0" fontAlgn="base"/>
                      <a:r>
                        <a:rPr lang="en-US" sz="1200" b="1" u="none" strike="noStrike" cap="all" spc="200" baseline="0" dirty="0">
                          <a:solidFill>
                            <a:schemeClr val="bg1"/>
                          </a:solidFill>
                          <a:effectLst/>
                          <a:latin typeface="+mj-lt"/>
                        </a:rPr>
                        <a:t>Gross Profit</a:t>
                      </a:r>
                      <a:r>
                        <a:rPr lang="en-US" sz="1200" b="0" cap="all" spc="200" baseline="0" dirty="0">
                          <a:solidFill>
                            <a:schemeClr val="bg1"/>
                          </a:solidFill>
                          <a:effectLst/>
                          <a:latin typeface="+mj-lt"/>
                        </a:rPr>
                        <a:t>​</a:t>
                      </a:r>
                      <a:endParaRPr lang="en-US" sz="1200" b="0" i="0" cap="all" spc="200" baseline="0" dirty="0">
                        <a:solidFill>
                          <a:schemeClr val="bg1"/>
                        </a:solidFill>
                        <a:effectLst/>
                        <a:latin typeface="+mj-lt"/>
                      </a:endParaRPr>
                    </a:p>
                  </a:txBody>
                  <a:tcPr anchor="ctr">
                    <a:solidFill>
                      <a:schemeClr val="accent6">
                        <a:alpha val="20000"/>
                      </a:schemeClr>
                    </a:solidFill>
                  </a:tcPr>
                </a:tc>
                <a:tc>
                  <a:txBody>
                    <a:bodyPr/>
                    <a:lstStyle/>
                    <a:p>
                      <a:pPr algn="r" rtl="0" fontAlgn="base"/>
                      <a:r>
                        <a:rPr lang="en-US" sz="1200" b="1" u="none" strike="noStrike" dirty="0">
                          <a:solidFill>
                            <a:schemeClr val="bg1"/>
                          </a:solidFill>
                          <a:effectLst/>
                          <a:latin typeface="+mj-lt"/>
                        </a:rPr>
                        <a:t>0</a:t>
                      </a:r>
                      <a:endParaRPr lang="en-US" sz="1200" b="0" i="0" dirty="0">
                        <a:solidFill>
                          <a:schemeClr val="bg1"/>
                        </a:solidFill>
                        <a:effectLst/>
                        <a:latin typeface="+mj-lt"/>
                      </a:endParaRPr>
                    </a:p>
                  </a:txBody>
                  <a:tcPr anchor="ctr">
                    <a:solidFill>
                      <a:schemeClr val="accent6">
                        <a:alpha val="20000"/>
                      </a:schemeClr>
                    </a:solidFill>
                  </a:tcPr>
                </a:tc>
                <a:tc>
                  <a:txBody>
                    <a:bodyPr/>
                    <a:lstStyle/>
                    <a:p>
                      <a:pPr algn="r" rtl="0" fontAlgn="base"/>
                      <a:r>
                        <a:rPr lang="en-US" sz="1200" b="1" u="none" strike="noStrike" dirty="0">
                          <a:solidFill>
                            <a:schemeClr val="bg1"/>
                          </a:solidFill>
                          <a:effectLst/>
                          <a:latin typeface="+mj-lt"/>
                        </a:rPr>
                        <a:t>0</a:t>
                      </a:r>
                      <a:endParaRPr lang="en-US" sz="1200" b="0" i="0" dirty="0">
                        <a:solidFill>
                          <a:schemeClr val="bg1"/>
                        </a:solidFill>
                        <a:effectLst/>
                        <a:latin typeface="+mj-lt"/>
                      </a:endParaRPr>
                    </a:p>
                  </a:txBody>
                  <a:tcPr anchor="ctr">
                    <a:solidFill>
                      <a:schemeClr val="accent6">
                        <a:alpha val="20000"/>
                      </a:schemeClr>
                    </a:solidFill>
                  </a:tcPr>
                </a:tc>
                <a:tc>
                  <a:txBody>
                    <a:bodyPr/>
                    <a:lstStyle/>
                    <a:p>
                      <a:pPr algn="r" rtl="0" fontAlgn="base"/>
                      <a:r>
                        <a:rPr lang="en-US" sz="1200" b="1" u="none" strike="noStrike" dirty="0">
                          <a:solidFill>
                            <a:schemeClr val="bg1"/>
                          </a:solidFill>
                          <a:effectLst/>
                          <a:latin typeface="+mj-lt"/>
                        </a:rPr>
                        <a:t>0</a:t>
                      </a:r>
                      <a:endParaRPr lang="en-US" sz="1200" b="0" i="0" dirty="0">
                        <a:solidFill>
                          <a:schemeClr val="bg1"/>
                        </a:solidFill>
                        <a:effectLst/>
                        <a:latin typeface="+mj-lt"/>
                      </a:endParaRPr>
                    </a:p>
                  </a:txBody>
                  <a:tcPr anchor="ctr">
                    <a:solidFill>
                      <a:schemeClr val="accent6">
                        <a:alpha val="20000"/>
                      </a:schemeClr>
                    </a:solidFill>
                  </a:tcPr>
                </a:tc>
                <a:tc>
                  <a:txBody>
                    <a:bodyPr/>
                    <a:lstStyle/>
                    <a:p>
                      <a:pPr algn="r" rtl="0" fontAlgn="auto"/>
                      <a:r>
                        <a:rPr lang="en-US" sz="1200" b="0" u="none" strike="noStrike" dirty="0">
                          <a:solidFill>
                            <a:schemeClr val="bg1"/>
                          </a:solidFill>
                          <a:effectLst/>
                          <a:latin typeface="+mj-lt"/>
                        </a:rPr>
                        <a:t>​</a:t>
                      </a:r>
                      <a:endParaRPr lang="en-US" sz="1200" b="0" i="0" u="none" strike="noStrike" dirty="0">
                        <a:solidFill>
                          <a:schemeClr val="bg1"/>
                        </a:solidFill>
                        <a:effectLst/>
                        <a:latin typeface="+mj-lt"/>
                      </a:endParaRPr>
                    </a:p>
                  </a:txBody>
                  <a:tcPr anchor="ctr">
                    <a:solidFill>
                      <a:schemeClr val="accent6">
                        <a:alpha val="20000"/>
                      </a:schemeClr>
                    </a:solidFill>
                  </a:tcPr>
                </a:tc>
                <a:extLst>
                  <a:ext uri="{0D108BD9-81ED-4DB2-BD59-A6C34878D82A}">
                    <a16:rowId xmlns:a16="http://schemas.microsoft.com/office/drawing/2014/main" val="3550227705"/>
                  </a:ext>
                </a:extLst>
              </a:tr>
              <a:tr h="363010">
                <a:tc>
                  <a:txBody>
                    <a:bodyPr/>
                    <a:lstStyle/>
                    <a:p>
                      <a:pPr algn="l" rtl="0" fontAlgn="base"/>
                      <a:r>
                        <a:rPr lang="en-US" sz="1200" b="0" u="none" strike="noStrike" dirty="0">
                          <a:solidFill>
                            <a:schemeClr val="bg1"/>
                          </a:solidFill>
                          <a:effectLst/>
                        </a:rPr>
                        <a:t>Expenses</a:t>
                      </a:r>
                      <a:r>
                        <a:rPr lang="en-US" sz="1200" b="0" dirty="0">
                          <a:solidFill>
                            <a:schemeClr val="bg1"/>
                          </a:solidFill>
                          <a:effectLst/>
                        </a:rPr>
                        <a:t>​</a:t>
                      </a:r>
                      <a:endParaRPr lang="en-US" sz="1200" b="0" i="0" dirty="0">
                        <a:solidFill>
                          <a:schemeClr val="bg1"/>
                        </a:solidFill>
                        <a:effectLst/>
                        <a:latin typeface="+mn-lt"/>
                      </a:endParaRPr>
                    </a:p>
                  </a:txBody>
                  <a:tcPr anchor="ctr">
                    <a:solidFill>
                      <a:schemeClr val="accent1"/>
                    </a:solidFill>
                  </a:tcPr>
                </a:tc>
                <a:tc>
                  <a:txBody>
                    <a:bodyPr/>
                    <a:lstStyle/>
                    <a:p>
                      <a:pPr algn="l" rtl="0" fontAlgn="auto"/>
                      <a:r>
                        <a:rPr lang="en-US" sz="1200" b="0" u="none" strike="noStrike" dirty="0">
                          <a:solidFill>
                            <a:schemeClr val="bg1"/>
                          </a:solidFill>
                          <a:effectLst/>
                        </a:rPr>
                        <a:t>​</a:t>
                      </a:r>
                      <a:endParaRPr lang="en-US" sz="1200" b="0" i="0" u="none" strike="noStrike" dirty="0">
                        <a:solidFill>
                          <a:schemeClr val="bg1"/>
                        </a:solidFill>
                        <a:effectLst/>
                        <a:latin typeface="+mn-lt"/>
                      </a:endParaRPr>
                    </a:p>
                  </a:txBody>
                  <a:tcPr anchor="ctr">
                    <a:solidFill>
                      <a:schemeClr val="accent1"/>
                    </a:solidFill>
                  </a:tcPr>
                </a:tc>
                <a:tc>
                  <a:txBody>
                    <a:bodyPr/>
                    <a:lstStyle/>
                    <a:p>
                      <a:pPr algn="l" rtl="0" fontAlgn="auto"/>
                      <a:r>
                        <a:rPr lang="en-US" sz="1200" b="0" u="none" strike="noStrike" dirty="0">
                          <a:solidFill>
                            <a:schemeClr val="bg1"/>
                          </a:solidFill>
                          <a:effectLst/>
                        </a:rPr>
                        <a:t>​</a:t>
                      </a:r>
                      <a:endParaRPr lang="en-US" sz="1200" b="0" i="0" u="none" strike="noStrike" dirty="0">
                        <a:solidFill>
                          <a:schemeClr val="bg1"/>
                        </a:solidFill>
                        <a:effectLst/>
                        <a:latin typeface="+mn-lt"/>
                      </a:endParaRPr>
                    </a:p>
                  </a:txBody>
                  <a:tcPr anchor="ctr">
                    <a:solidFill>
                      <a:schemeClr val="accent1"/>
                    </a:solidFill>
                  </a:tcPr>
                </a:tc>
                <a:tc>
                  <a:txBody>
                    <a:bodyPr/>
                    <a:lstStyle/>
                    <a:p>
                      <a:pPr algn="l" rtl="0" fontAlgn="auto"/>
                      <a:r>
                        <a:rPr lang="en-US" sz="1200" b="0" u="none" strike="noStrike" dirty="0">
                          <a:solidFill>
                            <a:schemeClr val="bg1"/>
                          </a:solidFill>
                          <a:effectLst/>
                        </a:rPr>
                        <a:t>​</a:t>
                      </a:r>
                      <a:endParaRPr lang="en-US" sz="1200" b="0" i="0" u="none" strike="noStrike" dirty="0">
                        <a:solidFill>
                          <a:schemeClr val="bg1"/>
                        </a:solidFill>
                        <a:effectLst/>
                        <a:latin typeface="+mn-lt"/>
                      </a:endParaRPr>
                    </a:p>
                  </a:txBody>
                  <a:tcPr anchor="ctr">
                    <a:solidFill>
                      <a:schemeClr val="accent1"/>
                    </a:solidFill>
                  </a:tcPr>
                </a:tc>
                <a:tc>
                  <a:txBody>
                    <a:bodyPr/>
                    <a:lstStyle/>
                    <a:p>
                      <a:pPr algn="r" rtl="0" fontAlgn="auto"/>
                      <a:r>
                        <a:rPr lang="en-US" sz="1200" b="0" u="none" strike="noStrike" dirty="0">
                          <a:solidFill>
                            <a:schemeClr val="bg1"/>
                          </a:solidFill>
                          <a:effectLst/>
                        </a:rPr>
                        <a:t>​</a:t>
                      </a:r>
                      <a:endParaRPr lang="en-US" sz="1200" b="0" i="0" u="none" strike="noStrike" dirty="0">
                        <a:solidFill>
                          <a:schemeClr val="bg1"/>
                        </a:solidFill>
                        <a:effectLst/>
                        <a:latin typeface="+mn-lt"/>
                      </a:endParaRPr>
                    </a:p>
                  </a:txBody>
                  <a:tcPr anchor="ctr">
                    <a:solidFill>
                      <a:schemeClr val="accent1"/>
                    </a:solidFill>
                  </a:tcPr>
                </a:tc>
                <a:extLst>
                  <a:ext uri="{0D108BD9-81ED-4DB2-BD59-A6C34878D82A}">
                    <a16:rowId xmlns:a16="http://schemas.microsoft.com/office/drawing/2014/main" val="2110867358"/>
                  </a:ext>
                </a:extLst>
              </a:tr>
              <a:tr h="367649">
                <a:tc>
                  <a:txBody>
                    <a:bodyPr/>
                    <a:lstStyle/>
                    <a:p>
                      <a:pPr algn="l" rtl="0" fontAlgn="base">
                        <a:buFont typeface="Arial" panose="020B0604020202020204" pitchFamily="34" charset="0"/>
                        <a:buNone/>
                      </a:pPr>
                      <a:r>
                        <a:rPr lang="en-US" sz="1200" b="0" u="none" strike="noStrike" dirty="0">
                          <a:solidFill>
                            <a:schemeClr val="bg1"/>
                          </a:solidFill>
                          <a:effectLst/>
                        </a:rPr>
                        <a:t>   Sales &amp; marketing</a:t>
                      </a:r>
                      <a:r>
                        <a:rPr lang="en-US" sz="1200" b="0" dirty="0">
                          <a:solidFill>
                            <a:schemeClr val="bg1"/>
                          </a:solidFill>
                          <a:effectLst/>
                        </a:rPr>
                        <a:t>​</a:t>
                      </a:r>
                      <a:endParaRPr lang="en-US" sz="1200" b="0" i="0" dirty="0">
                        <a:solidFill>
                          <a:schemeClr val="bg1"/>
                        </a:solidFill>
                        <a:effectLst/>
                        <a:latin typeface="+mn-lt"/>
                      </a:endParaRPr>
                    </a:p>
                  </a:txBody>
                  <a:tcPr anchor="ctr">
                    <a:solidFill>
                      <a:schemeClr val="accent1"/>
                    </a:solidFill>
                  </a:tcPr>
                </a:tc>
                <a:tc>
                  <a:txBody>
                    <a:bodyPr/>
                    <a:lstStyle/>
                    <a:p>
                      <a:pPr algn="r" rtl="0" fontAlgn="base"/>
                      <a:r>
                        <a:rPr lang="en-US" sz="1200" b="0" u="none" strike="noStrike" dirty="0">
                          <a:solidFill>
                            <a:schemeClr val="bg1"/>
                          </a:solidFill>
                          <a:effectLst/>
                        </a:rPr>
                        <a:t>0</a:t>
                      </a:r>
                      <a:endParaRPr lang="en-US" sz="1200" b="0" i="0" dirty="0">
                        <a:solidFill>
                          <a:schemeClr val="bg1"/>
                        </a:solidFill>
                        <a:effectLst/>
                        <a:latin typeface="+mn-lt"/>
                      </a:endParaRPr>
                    </a:p>
                  </a:txBody>
                  <a:tcPr anchor="ctr">
                    <a:solidFill>
                      <a:schemeClr val="accent1"/>
                    </a:solidFill>
                  </a:tcPr>
                </a:tc>
                <a:tc>
                  <a:txBody>
                    <a:bodyPr/>
                    <a:lstStyle/>
                    <a:p>
                      <a:pPr algn="r" rtl="0" fontAlgn="base"/>
                      <a:r>
                        <a:rPr lang="en-US" sz="1200" b="0" u="none" strike="noStrike" dirty="0">
                          <a:solidFill>
                            <a:schemeClr val="bg1"/>
                          </a:solidFill>
                          <a:effectLst/>
                        </a:rPr>
                        <a:t>0</a:t>
                      </a:r>
                      <a:endParaRPr lang="en-US" sz="1200" b="0" i="0" dirty="0">
                        <a:solidFill>
                          <a:schemeClr val="bg1"/>
                        </a:solidFill>
                        <a:effectLst/>
                        <a:latin typeface="+mn-lt"/>
                      </a:endParaRPr>
                    </a:p>
                  </a:txBody>
                  <a:tcPr anchor="ctr">
                    <a:solidFill>
                      <a:schemeClr val="accent1"/>
                    </a:solidFill>
                  </a:tcPr>
                </a:tc>
                <a:tc>
                  <a:txBody>
                    <a:bodyPr/>
                    <a:lstStyle/>
                    <a:p>
                      <a:pPr algn="r" rtl="0" fontAlgn="base"/>
                      <a:r>
                        <a:rPr lang="en-US" sz="1200" b="0" u="none" strike="noStrike" dirty="0">
                          <a:solidFill>
                            <a:schemeClr val="bg1"/>
                          </a:solidFill>
                          <a:effectLst/>
                        </a:rPr>
                        <a:t>0</a:t>
                      </a:r>
                      <a:endParaRPr lang="en-US" sz="1200" b="0" i="0" dirty="0">
                        <a:solidFill>
                          <a:schemeClr val="bg1"/>
                        </a:solidFill>
                        <a:effectLst/>
                        <a:latin typeface="+mn-lt"/>
                      </a:endParaRPr>
                    </a:p>
                  </a:txBody>
                  <a:tcPr anchor="ctr">
                    <a:solidFill>
                      <a:schemeClr val="accent1"/>
                    </a:solidFill>
                  </a:tcPr>
                </a:tc>
                <a:tc>
                  <a:txBody>
                    <a:bodyPr/>
                    <a:lstStyle/>
                    <a:p>
                      <a:pPr algn="l" rtl="0" fontAlgn="auto"/>
                      <a:r>
                        <a:rPr lang="en-US" sz="1200" b="0" u="none" strike="noStrike" dirty="0">
                          <a:solidFill>
                            <a:schemeClr val="bg1"/>
                          </a:solidFill>
                          <a:effectLst/>
                        </a:rPr>
                        <a:t>​</a:t>
                      </a:r>
                      <a:endParaRPr lang="en-US" sz="1200" b="0" i="0" u="none" strike="noStrike" dirty="0">
                        <a:solidFill>
                          <a:schemeClr val="bg1"/>
                        </a:solidFill>
                        <a:effectLst/>
                        <a:latin typeface="+mn-lt"/>
                      </a:endParaRPr>
                    </a:p>
                  </a:txBody>
                  <a:tcPr anchor="ctr">
                    <a:solidFill>
                      <a:schemeClr val="accent1"/>
                    </a:solidFill>
                  </a:tcPr>
                </a:tc>
                <a:extLst>
                  <a:ext uri="{0D108BD9-81ED-4DB2-BD59-A6C34878D82A}">
                    <a16:rowId xmlns:a16="http://schemas.microsoft.com/office/drawing/2014/main" val="4268114081"/>
                  </a:ext>
                </a:extLst>
              </a:tr>
              <a:tr h="360261">
                <a:tc>
                  <a:txBody>
                    <a:bodyPr/>
                    <a:lstStyle/>
                    <a:p>
                      <a:pPr algn="l" rtl="0" fontAlgn="base">
                        <a:buFont typeface="Arial" panose="020B0604020202020204" pitchFamily="34" charset="0"/>
                        <a:buNone/>
                      </a:pPr>
                      <a:r>
                        <a:rPr lang="en-US" sz="1200" b="0" u="none" strike="noStrike" dirty="0">
                          <a:solidFill>
                            <a:schemeClr val="bg1"/>
                          </a:solidFill>
                          <a:effectLst/>
                        </a:rPr>
                        <a:t>   Customer service</a:t>
                      </a:r>
                      <a:r>
                        <a:rPr lang="en-US" sz="1200" b="0" dirty="0">
                          <a:solidFill>
                            <a:schemeClr val="bg1"/>
                          </a:solidFill>
                          <a:effectLst/>
                        </a:rPr>
                        <a:t>​</a:t>
                      </a:r>
                      <a:endParaRPr lang="en-US" sz="1200" b="0" i="0" dirty="0">
                        <a:solidFill>
                          <a:schemeClr val="bg1"/>
                        </a:solidFill>
                        <a:effectLst/>
                        <a:latin typeface="+mn-lt"/>
                      </a:endParaRPr>
                    </a:p>
                  </a:txBody>
                  <a:tcPr anchor="ctr">
                    <a:solidFill>
                      <a:schemeClr val="accent1"/>
                    </a:solidFill>
                  </a:tcPr>
                </a:tc>
                <a:tc>
                  <a:txBody>
                    <a:bodyPr/>
                    <a:lstStyle/>
                    <a:p>
                      <a:pPr algn="r" rtl="0" fontAlgn="base"/>
                      <a:r>
                        <a:rPr lang="en-US" sz="1200" b="0" u="none" strike="noStrike" dirty="0">
                          <a:solidFill>
                            <a:schemeClr val="bg1"/>
                          </a:solidFill>
                          <a:effectLst/>
                        </a:rPr>
                        <a:t>0</a:t>
                      </a:r>
                      <a:endParaRPr lang="en-US" sz="1200" b="0" i="0" dirty="0">
                        <a:solidFill>
                          <a:schemeClr val="bg1"/>
                        </a:solidFill>
                        <a:effectLst/>
                        <a:latin typeface="+mn-lt"/>
                      </a:endParaRPr>
                    </a:p>
                  </a:txBody>
                  <a:tcPr anchor="ctr">
                    <a:solidFill>
                      <a:schemeClr val="accent1"/>
                    </a:solidFill>
                  </a:tcPr>
                </a:tc>
                <a:tc>
                  <a:txBody>
                    <a:bodyPr/>
                    <a:lstStyle/>
                    <a:p>
                      <a:pPr algn="r" rtl="0" fontAlgn="base"/>
                      <a:r>
                        <a:rPr lang="en-US" sz="1200" b="0" i="0" dirty="0">
                          <a:solidFill>
                            <a:schemeClr val="bg1"/>
                          </a:solidFill>
                          <a:effectLst/>
                          <a:latin typeface="+mn-lt"/>
                        </a:rPr>
                        <a:t>0</a:t>
                      </a:r>
                    </a:p>
                  </a:txBody>
                  <a:tcPr anchor="ctr">
                    <a:solidFill>
                      <a:schemeClr val="accent1"/>
                    </a:solidFill>
                  </a:tcPr>
                </a:tc>
                <a:tc>
                  <a:txBody>
                    <a:bodyPr/>
                    <a:lstStyle/>
                    <a:p>
                      <a:pPr algn="r" rtl="0" fontAlgn="base"/>
                      <a:r>
                        <a:rPr lang="en-US" sz="1200" b="0" i="0" dirty="0">
                          <a:solidFill>
                            <a:schemeClr val="bg1"/>
                          </a:solidFill>
                          <a:effectLst/>
                          <a:latin typeface="+mn-lt"/>
                        </a:rPr>
                        <a:t>0</a:t>
                      </a:r>
                    </a:p>
                  </a:txBody>
                  <a:tcPr anchor="ctr">
                    <a:solidFill>
                      <a:schemeClr val="accent1"/>
                    </a:solidFill>
                  </a:tcPr>
                </a:tc>
                <a:tc>
                  <a:txBody>
                    <a:bodyPr/>
                    <a:lstStyle/>
                    <a:p>
                      <a:pPr algn="l" rtl="0" fontAlgn="base"/>
                      <a:endParaRPr lang="en-US" sz="1200" b="0" i="0" dirty="0">
                        <a:solidFill>
                          <a:schemeClr val="bg1"/>
                        </a:solidFill>
                        <a:effectLst/>
                        <a:latin typeface="+mn-lt"/>
                      </a:endParaRPr>
                    </a:p>
                  </a:txBody>
                  <a:tcPr anchor="ctr">
                    <a:solidFill>
                      <a:schemeClr val="accent1"/>
                    </a:solidFill>
                  </a:tcPr>
                </a:tc>
                <a:extLst>
                  <a:ext uri="{0D108BD9-81ED-4DB2-BD59-A6C34878D82A}">
                    <a16:rowId xmlns:a16="http://schemas.microsoft.com/office/drawing/2014/main" val="1537267748"/>
                  </a:ext>
                </a:extLst>
              </a:tr>
              <a:tr h="345153">
                <a:tc>
                  <a:txBody>
                    <a:bodyPr/>
                    <a:lstStyle/>
                    <a:p>
                      <a:pPr algn="l" rtl="0" fontAlgn="base">
                        <a:buFont typeface="Arial" panose="020B0604020202020204" pitchFamily="34" charset="0"/>
                        <a:buNone/>
                      </a:pPr>
                      <a:r>
                        <a:rPr lang="en-US" sz="1200" b="0" u="none" strike="noStrike" dirty="0">
                          <a:solidFill>
                            <a:schemeClr val="bg1"/>
                          </a:solidFill>
                          <a:effectLst/>
                        </a:rPr>
                        <a:t>   Product development</a:t>
                      </a:r>
                      <a:r>
                        <a:rPr lang="en-US" sz="1200" b="0" dirty="0">
                          <a:solidFill>
                            <a:schemeClr val="bg1"/>
                          </a:solidFill>
                          <a:effectLst/>
                        </a:rPr>
                        <a:t>​</a:t>
                      </a:r>
                      <a:endParaRPr lang="en-US" sz="1200" b="0" i="0" dirty="0">
                        <a:solidFill>
                          <a:schemeClr val="bg1"/>
                        </a:solidFill>
                        <a:effectLst/>
                        <a:latin typeface="+mn-lt"/>
                      </a:endParaRPr>
                    </a:p>
                  </a:txBody>
                  <a:tcPr anchor="ctr">
                    <a:solidFill>
                      <a:schemeClr val="accent1"/>
                    </a:solidFill>
                  </a:tcPr>
                </a:tc>
                <a:tc>
                  <a:txBody>
                    <a:bodyPr/>
                    <a:lstStyle/>
                    <a:p>
                      <a:pPr algn="r" rtl="0" fontAlgn="base"/>
                      <a:r>
                        <a:rPr lang="en-US" sz="1200" b="0" u="none" strike="noStrike" dirty="0">
                          <a:solidFill>
                            <a:schemeClr val="bg1"/>
                          </a:solidFill>
                          <a:effectLst/>
                        </a:rPr>
                        <a:t>0</a:t>
                      </a:r>
                      <a:endParaRPr lang="en-US" sz="1200" b="0" i="0" dirty="0">
                        <a:solidFill>
                          <a:schemeClr val="bg1"/>
                        </a:solidFill>
                        <a:effectLst/>
                        <a:latin typeface="+mn-lt"/>
                      </a:endParaRPr>
                    </a:p>
                  </a:txBody>
                  <a:tcPr anchor="ctr">
                    <a:solidFill>
                      <a:schemeClr val="accent1"/>
                    </a:solidFill>
                  </a:tcPr>
                </a:tc>
                <a:tc>
                  <a:txBody>
                    <a:bodyPr/>
                    <a:lstStyle/>
                    <a:p>
                      <a:pPr algn="r" rtl="0" fontAlgn="base"/>
                      <a:r>
                        <a:rPr lang="en-US" sz="1200" b="0" u="none" strike="noStrike" dirty="0">
                          <a:solidFill>
                            <a:schemeClr val="bg1"/>
                          </a:solidFill>
                          <a:effectLst/>
                        </a:rPr>
                        <a:t>0</a:t>
                      </a:r>
                      <a:r>
                        <a:rPr lang="en-US" sz="1200" b="0" dirty="0">
                          <a:solidFill>
                            <a:schemeClr val="bg1"/>
                          </a:solidFill>
                          <a:effectLst/>
                        </a:rPr>
                        <a:t>​</a:t>
                      </a:r>
                      <a:endParaRPr lang="en-US" sz="1200" b="0" i="0" dirty="0">
                        <a:solidFill>
                          <a:schemeClr val="bg1"/>
                        </a:solidFill>
                        <a:effectLst/>
                        <a:latin typeface="+mn-lt"/>
                      </a:endParaRPr>
                    </a:p>
                  </a:txBody>
                  <a:tcPr anchor="ctr">
                    <a:solidFill>
                      <a:schemeClr val="accent1"/>
                    </a:solidFill>
                  </a:tcPr>
                </a:tc>
                <a:tc>
                  <a:txBody>
                    <a:bodyPr/>
                    <a:lstStyle/>
                    <a:p>
                      <a:pPr algn="r" rtl="0" fontAlgn="base"/>
                      <a:r>
                        <a:rPr lang="en-US" sz="1200" b="0" u="none" strike="noStrike" dirty="0">
                          <a:solidFill>
                            <a:schemeClr val="bg1"/>
                          </a:solidFill>
                          <a:effectLst/>
                        </a:rPr>
                        <a:t>0</a:t>
                      </a:r>
                      <a:r>
                        <a:rPr lang="en-US" sz="1200" b="0" dirty="0">
                          <a:solidFill>
                            <a:schemeClr val="bg1"/>
                          </a:solidFill>
                          <a:effectLst/>
                        </a:rPr>
                        <a:t>​</a:t>
                      </a:r>
                      <a:endParaRPr lang="en-US" sz="1200" b="0" i="0" dirty="0">
                        <a:solidFill>
                          <a:schemeClr val="bg1"/>
                        </a:solidFill>
                        <a:effectLst/>
                        <a:latin typeface="+mn-lt"/>
                      </a:endParaRPr>
                    </a:p>
                  </a:txBody>
                  <a:tcPr anchor="ctr">
                    <a:solidFill>
                      <a:schemeClr val="accent1"/>
                    </a:solidFill>
                  </a:tcPr>
                </a:tc>
                <a:tc>
                  <a:txBody>
                    <a:bodyPr/>
                    <a:lstStyle/>
                    <a:p>
                      <a:pPr algn="l" rtl="0" fontAlgn="base"/>
                      <a:r>
                        <a:rPr lang="en-US" sz="1200" b="0" dirty="0">
                          <a:solidFill>
                            <a:schemeClr val="bg1"/>
                          </a:solidFill>
                          <a:effectLst/>
                        </a:rPr>
                        <a:t>​</a:t>
                      </a:r>
                      <a:endParaRPr lang="en-US" sz="1200" b="0" i="0" dirty="0">
                        <a:solidFill>
                          <a:schemeClr val="bg1"/>
                        </a:solidFill>
                        <a:effectLst/>
                        <a:latin typeface="+mn-lt"/>
                      </a:endParaRPr>
                    </a:p>
                  </a:txBody>
                  <a:tcPr anchor="ctr">
                    <a:solidFill>
                      <a:schemeClr val="accent1"/>
                    </a:solidFill>
                  </a:tcPr>
                </a:tc>
                <a:extLst>
                  <a:ext uri="{0D108BD9-81ED-4DB2-BD59-A6C34878D82A}">
                    <a16:rowId xmlns:a16="http://schemas.microsoft.com/office/drawing/2014/main" val="1691341114"/>
                  </a:ext>
                </a:extLst>
              </a:tr>
              <a:tr h="350729">
                <a:tc>
                  <a:txBody>
                    <a:bodyPr/>
                    <a:lstStyle/>
                    <a:p>
                      <a:pPr algn="l" rtl="0" fontAlgn="base">
                        <a:buFont typeface="Arial" panose="020B0604020202020204" pitchFamily="34" charset="0"/>
                        <a:buNone/>
                      </a:pPr>
                      <a:r>
                        <a:rPr lang="en-US" sz="1200" b="0" u="none" strike="noStrike" dirty="0">
                          <a:solidFill>
                            <a:schemeClr val="bg1"/>
                          </a:solidFill>
                          <a:effectLst/>
                        </a:rPr>
                        <a:t>   Research</a:t>
                      </a:r>
                      <a:r>
                        <a:rPr lang="en-US" sz="1200" b="0" dirty="0">
                          <a:solidFill>
                            <a:schemeClr val="bg1"/>
                          </a:solidFill>
                          <a:effectLst/>
                        </a:rPr>
                        <a:t>​</a:t>
                      </a:r>
                      <a:endParaRPr lang="en-US" sz="1200" b="0" i="0" dirty="0">
                        <a:solidFill>
                          <a:schemeClr val="bg1"/>
                        </a:solidFill>
                        <a:effectLst/>
                        <a:latin typeface="+mn-lt"/>
                      </a:endParaRPr>
                    </a:p>
                  </a:txBody>
                  <a:tcPr anchor="ctr">
                    <a:solidFill>
                      <a:schemeClr val="accent1"/>
                    </a:solidFill>
                  </a:tcPr>
                </a:tc>
                <a:tc>
                  <a:txBody>
                    <a:bodyPr/>
                    <a:lstStyle/>
                    <a:p>
                      <a:pPr algn="r" rtl="0" fontAlgn="base"/>
                      <a:r>
                        <a:rPr lang="en-US" sz="1200" b="0" u="none" strike="noStrike" dirty="0">
                          <a:solidFill>
                            <a:schemeClr val="bg1"/>
                          </a:solidFill>
                          <a:effectLst/>
                        </a:rPr>
                        <a:t>0</a:t>
                      </a:r>
                      <a:endParaRPr lang="en-US" sz="1200" b="0" i="0" dirty="0">
                        <a:solidFill>
                          <a:schemeClr val="bg1"/>
                        </a:solidFill>
                        <a:effectLst/>
                        <a:latin typeface="+mn-lt"/>
                      </a:endParaRPr>
                    </a:p>
                  </a:txBody>
                  <a:tcPr anchor="ctr">
                    <a:solidFill>
                      <a:schemeClr val="accent1"/>
                    </a:solidFill>
                  </a:tcPr>
                </a:tc>
                <a:tc>
                  <a:txBody>
                    <a:bodyPr/>
                    <a:lstStyle/>
                    <a:p>
                      <a:pPr algn="r" rtl="0" fontAlgn="base"/>
                      <a:r>
                        <a:rPr lang="en-US" sz="1200" b="0" u="none" strike="noStrike" dirty="0">
                          <a:solidFill>
                            <a:schemeClr val="bg1"/>
                          </a:solidFill>
                          <a:effectLst/>
                        </a:rPr>
                        <a:t>0</a:t>
                      </a:r>
                      <a:r>
                        <a:rPr lang="en-US" sz="1200" b="0" dirty="0">
                          <a:solidFill>
                            <a:schemeClr val="bg1"/>
                          </a:solidFill>
                          <a:effectLst/>
                        </a:rPr>
                        <a:t>​</a:t>
                      </a:r>
                      <a:endParaRPr lang="en-US" sz="1200" b="0" i="0" dirty="0">
                        <a:solidFill>
                          <a:schemeClr val="bg1"/>
                        </a:solidFill>
                        <a:effectLst/>
                        <a:latin typeface="+mn-lt"/>
                      </a:endParaRPr>
                    </a:p>
                  </a:txBody>
                  <a:tcPr anchor="ctr">
                    <a:solidFill>
                      <a:schemeClr val="accent1"/>
                    </a:solidFill>
                  </a:tcPr>
                </a:tc>
                <a:tc>
                  <a:txBody>
                    <a:bodyPr/>
                    <a:lstStyle/>
                    <a:p>
                      <a:pPr algn="r" rtl="0" fontAlgn="base"/>
                      <a:r>
                        <a:rPr lang="en-US" sz="1200" b="0" u="none" strike="noStrike" dirty="0">
                          <a:solidFill>
                            <a:schemeClr val="bg1"/>
                          </a:solidFill>
                          <a:effectLst/>
                        </a:rPr>
                        <a:t>0</a:t>
                      </a:r>
                      <a:r>
                        <a:rPr lang="en-US" sz="1200" b="0" dirty="0">
                          <a:solidFill>
                            <a:schemeClr val="bg1"/>
                          </a:solidFill>
                          <a:effectLst/>
                        </a:rPr>
                        <a:t>​</a:t>
                      </a:r>
                      <a:endParaRPr lang="en-US" sz="1200" b="0" i="0" dirty="0">
                        <a:solidFill>
                          <a:schemeClr val="bg1"/>
                        </a:solidFill>
                        <a:effectLst/>
                        <a:latin typeface="+mn-lt"/>
                      </a:endParaRPr>
                    </a:p>
                  </a:txBody>
                  <a:tcPr anchor="ctr">
                    <a:solidFill>
                      <a:schemeClr val="accent1"/>
                    </a:solidFill>
                  </a:tcPr>
                </a:tc>
                <a:tc>
                  <a:txBody>
                    <a:bodyPr/>
                    <a:lstStyle/>
                    <a:p>
                      <a:pPr algn="l" rtl="0" fontAlgn="base"/>
                      <a:r>
                        <a:rPr lang="en-US" sz="1200" b="0" u="none" strike="noStrike" dirty="0">
                          <a:solidFill>
                            <a:schemeClr val="bg1"/>
                          </a:solidFill>
                          <a:effectLst/>
                        </a:rPr>
                        <a:t>2%</a:t>
                      </a:r>
                      <a:r>
                        <a:rPr lang="en-US" sz="1200" b="0" dirty="0">
                          <a:solidFill>
                            <a:schemeClr val="bg1"/>
                          </a:solidFill>
                          <a:effectLst/>
                        </a:rPr>
                        <a:t>​</a:t>
                      </a:r>
                      <a:endParaRPr lang="en-US" sz="1200" b="0" i="0" dirty="0">
                        <a:solidFill>
                          <a:schemeClr val="bg1"/>
                        </a:solidFill>
                        <a:effectLst/>
                        <a:latin typeface="+mn-lt"/>
                      </a:endParaRPr>
                    </a:p>
                  </a:txBody>
                  <a:tcPr anchor="ctr">
                    <a:solidFill>
                      <a:schemeClr val="accent1"/>
                    </a:solidFill>
                  </a:tcPr>
                </a:tc>
                <a:extLst>
                  <a:ext uri="{0D108BD9-81ED-4DB2-BD59-A6C34878D82A}">
                    <a16:rowId xmlns:a16="http://schemas.microsoft.com/office/drawing/2014/main" val="280917110"/>
                  </a:ext>
                </a:extLst>
              </a:tr>
              <a:tr h="354904">
                <a:tc>
                  <a:txBody>
                    <a:bodyPr/>
                    <a:lstStyle/>
                    <a:p>
                      <a:pPr algn="l" rtl="0" fontAlgn="base"/>
                      <a:r>
                        <a:rPr lang="en-US" sz="1200" b="1" u="none" strike="noStrike" cap="all" spc="200" baseline="0" dirty="0">
                          <a:solidFill>
                            <a:schemeClr val="bg1"/>
                          </a:solidFill>
                          <a:effectLst/>
                          <a:latin typeface="+mj-lt"/>
                        </a:rPr>
                        <a:t>Total Expenses</a:t>
                      </a:r>
                      <a:r>
                        <a:rPr lang="en-US" sz="1200" b="0" cap="all" spc="200" baseline="0" dirty="0">
                          <a:solidFill>
                            <a:schemeClr val="bg1"/>
                          </a:solidFill>
                          <a:effectLst/>
                          <a:latin typeface="+mj-lt"/>
                        </a:rPr>
                        <a:t>​</a:t>
                      </a:r>
                      <a:endParaRPr lang="en-US" sz="1200" b="0" i="0" cap="all" spc="200" baseline="0" dirty="0">
                        <a:solidFill>
                          <a:schemeClr val="bg1"/>
                        </a:solidFill>
                        <a:effectLst/>
                        <a:latin typeface="+mj-lt"/>
                      </a:endParaRPr>
                    </a:p>
                  </a:txBody>
                  <a:tcPr anchor="ctr">
                    <a:solidFill>
                      <a:schemeClr val="accent6">
                        <a:alpha val="20000"/>
                      </a:schemeClr>
                    </a:solidFill>
                  </a:tcPr>
                </a:tc>
                <a:tc>
                  <a:txBody>
                    <a:bodyPr/>
                    <a:lstStyle/>
                    <a:p>
                      <a:pPr algn="r" rtl="0" fontAlgn="base"/>
                      <a:r>
                        <a:rPr lang="en-US" sz="1200" b="1" u="none" strike="noStrike" dirty="0">
                          <a:solidFill>
                            <a:schemeClr val="bg1"/>
                          </a:solidFill>
                          <a:effectLst/>
                          <a:latin typeface="+mj-lt"/>
                        </a:rPr>
                        <a:t>0</a:t>
                      </a:r>
                      <a:endParaRPr lang="en-US" sz="1200" b="0" i="0" dirty="0">
                        <a:solidFill>
                          <a:schemeClr val="bg1"/>
                        </a:solidFill>
                        <a:effectLst/>
                        <a:latin typeface="+mj-lt"/>
                      </a:endParaRPr>
                    </a:p>
                  </a:txBody>
                  <a:tcPr anchor="ctr">
                    <a:solidFill>
                      <a:schemeClr val="accent6">
                        <a:alpha val="20000"/>
                      </a:schemeClr>
                    </a:solidFill>
                  </a:tcPr>
                </a:tc>
                <a:tc>
                  <a:txBody>
                    <a:bodyPr/>
                    <a:lstStyle/>
                    <a:p>
                      <a:pPr algn="r" rtl="0" fontAlgn="base"/>
                      <a:r>
                        <a:rPr lang="en-US" sz="1200" b="1" u="none" strike="noStrike" dirty="0">
                          <a:solidFill>
                            <a:schemeClr val="bg1"/>
                          </a:solidFill>
                          <a:effectLst/>
                          <a:latin typeface="+mj-lt"/>
                        </a:rPr>
                        <a:t>0</a:t>
                      </a:r>
                      <a:endParaRPr lang="en-US" sz="1200" b="0" i="0" dirty="0">
                        <a:solidFill>
                          <a:schemeClr val="bg1"/>
                        </a:solidFill>
                        <a:effectLst/>
                        <a:latin typeface="+mj-lt"/>
                      </a:endParaRPr>
                    </a:p>
                  </a:txBody>
                  <a:tcPr anchor="ctr">
                    <a:solidFill>
                      <a:schemeClr val="accent6">
                        <a:alpha val="20000"/>
                      </a:schemeClr>
                    </a:solidFill>
                  </a:tcPr>
                </a:tc>
                <a:tc>
                  <a:txBody>
                    <a:bodyPr/>
                    <a:lstStyle/>
                    <a:p>
                      <a:pPr algn="r" rtl="0" fontAlgn="base"/>
                      <a:r>
                        <a:rPr lang="en-US" sz="1200" b="0" i="0" dirty="0">
                          <a:solidFill>
                            <a:schemeClr val="bg1"/>
                          </a:solidFill>
                          <a:effectLst/>
                          <a:latin typeface="+mj-lt"/>
                        </a:rPr>
                        <a:t>0</a:t>
                      </a:r>
                    </a:p>
                  </a:txBody>
                  <a:tcPr anchor="ctr">
                    <a:solidFill>
                      <a:schemeClr val="accent6">
                        <a:alpha val="20000"/>
                      </a:schemeClr>
                    </a:solidFill>
                  </a:tcPr>
                </a:tc>
                <a:tc>
                  <a:txBody>
                    <a:bodyPr/>
                    <a:lstStyle/>
                    <a:p>
                      <a:pPr algn="l" rtl="0" fontAlgn="base"/>
                      <a:r>
                        <a:rPr lang="en-US" sz="1200" b="0" u="none" strike="noStrike" dirty="0">
                          <a:solidFill>
                            <a:schemeClr val="bg1"/>
                          </a:solidFill>
                          <a:effectLst/>
                          <a:latin typeface="+mj-lt"/>
                        </a:rPr>
                        <a:t>2%</a:t>
                      </a:r>
                      <a:r>
                        <a:rPr lang="en-US" sz="1200" b="0" dirty="0">
                          <a:solidFill>
                            <a:schemeClr val="bg1"/>
                          </a:solidFill>
                          <a:effectLst/>
                          <a:latin typeface="+mj-lt"/>
                        </a:rPr>
                        <a:t>​</a:t>
                      </a:r>
                      <a:endParaRPr lang="en-US" sz="1200" b="0" i="0" dirty="0">
                        <a:solidFill>
                          <a:schemeClr val="bg1"/>
                        </a:solidFill>
                        <a:effectLst/>
                        <a:latin typeface="+mj-lt"/>
                      </a:endParaRPr>
                    </a:p>
                  </a:txBody>
                  <a:tcPr anchor="ctr">
                    <a:solidFill>
                      <a:schemeClr val="accent6">
                        <a:alpha val="20000"/>
                      </a:schemeClr>
                    </a:solidFill>
                  </a:tcPr>
                </a:tc>
                <a:extLst>
                  <a:ext uri="{0D108BD9-81ED-4DB2-BD59-A6C34878D82A}">
                    <a16:rowId xmlns:a16="http://schemas.microsoft.com/office/drawing/2014/main" val="3098074008"/>
                  </a:ext>
                </a:extLst>
              </a:tr>
              <a:tr h="354904">
                <a:tc>
                  <a:txBody>
                    <a:bodyPr/>
                    <a:lstStyle/>
                    <a:p>
                      <a:pPr algn="l" rtl="0" fontAlgn="base"/>
                      <a:r>
                        <a:rPr lang="en-US" sz="1200" b="0" u="none" strike="noStrike" dirty="0">
                          <a:solidFill>
                            <a:schemeClr val="bg1"/>
                          </a:solidFill>
                          <a:effectLst/>
                        </a:rPr>
                        <a:t>EBIT</a:t>
                      </a:r>
                      <a:endParaRPr lang="en-US" sz="1200" b="0" i="0" dirty="0">
                        <a:solidFill>
                          <a:schemeClr val="bg1"/>
                        </a:solidFill>
                        <a:effectLst/>
                        <a:latin typeface="+mn-lt"/>
                      </a:endParaRPr>
                    </a:p>
                  </a:txBody>
                  <a:tcPr anchor="ctr">
                    <a:solidFill>
                      <a:schemeClr val="accent1"/>
                    </a:solidFill>
                  </a:tcPr>
                </a:tc>
                <a:tc>
                  <a:txBody>
                    <a:bodyPr/>
                    <a:lstStyle/>
                    <a:p>
                      <a:pPr algn="r" rtl="0" fontAlgn="base"/>
                      <a:r>
                        <a:rPr lang="en-US" sz="1200" b="1" u="none" strike="noStrike" dirty="0">
                          <a:solidFill>
                            <a:schemeClr val="bg1"/>
                          </a:solidFill>
                          <a:effectLst/>
                        </a:rPr>
                        <a:t>0</a:t>
                      </a:r>
                      <a:endParaRPr lang="en-US" sz="1200" b="0" i="0" dirty="0">
                        <a:solidFill>
                          <a:schemeClr val="bg1"/>
                        </a:solidFill>
                        <a:effectLst/>
                        <a:latin typeface="+mn-lt"/>
                      </a:endParaRPr>
                    </a:p>
                  </a:txBody>
                  <a:tcPr anchor="ctr">
                    <a:solidFill>
                      <a:schemeClr val="accent1"/>
                    </a:solidFill>
                  </a:tcPr>
                </a:tc>
                <a:tc>
                  <a:txBody>
                    <a:bodyPr/>
                    <a:lstStyle/>
                    <a:p>
                      <a:pPr algn="r" rtl="0" fontAlgn="base"/>
                      <a:r>
                        <a:rPr lang="en-US" sz="1200" b="1" u="none" strike="noStrike" dirty="0">
                          <a:solidFill>
                            <a:schemeClr val="bg1"/>
                          </a:solidFill>
                          <a:effectLst/>
                        </a:rPr>
                        <a:t>0</a:t>
                      </a:r>
                      <a:endParaRPr lang="en-US" sz="1200" b="0" i="0" dirty="0">
                        <a:solidFill>
                          <a:schemeClr val="bg1"/>
                        </a:solidFill>
                        <a:effectLst/>
                        <a:latin typeface="+mn-lt"/>
                      </a:endParaRPr>
                    </a:p>
                  </a:txBody>
                  <a:tcPr anchor="ctr">
                    <a:solidFill>
                      <a:schemeClr val="accent1"/>
                    </a:solidFill>
                  </a:tcPr>
                </a:tc>
                <a:tc>
                  <a:txBody>
                    <a:bodyPr/>
                    <a:lstStyle/>
                    <a:p>
                      <a:pPr algn="r" rtl="0" fontAlgn="base"/>
                      <a:r>
                        <a:rPr lang="en-US" sz="1200" b="1" u="none" strike="noStrike" dirty="0">
                          <a:solidFill>
                            <a:schemeClr val="bg1"/>
                          </a:solidFill>
                          <a:effectLst/>
                        </a:rPr>
                        <a:t>0</a:t>
                      </a:r>
                      <a:endParaRPr lang="en-US" sz="1200" b="0" i="0" dirty="0">
                        <a:solidFill>
                          <a:schemeClr val="bg1"/>
                        </a:solidFill>
                        <a:effectLst/>
                        <a:latin typeface="+mn-lt"/>
                      </a:endParaRPr>
                    </a:p>
                  </a:txBody>
                  <a:tcPr anchor="ctr">
                    <a:solidFill>
                      <a:schemeClr val="accent1"/>
                    </a:solidFill>
                  </a:tcPr>
                </a:tc>
                <a:tc>
                  <a:txBody>
                    <a:bodyPr/>
                    <a:lstStyle/>
                    <a:p>
                      <a:pPr algn="l" rtl="0" fontAlgn="auto"/>
                      <a:r>
                        <a:rPr lang="en-US" sz="1200" b="0" u="none" strike="noStrike" dirty="0">
                          <a:solidFill>
                            <a:schemeClr val="bg1"/>
                          </a:solidFill>
                          <a:effectLst/>
                        </a:rPr>
                        <a:t>​</a:t>
                      </a:r>
                      <a:endParaRPr lang="en-US" sz="1200" b="0" i="0" u="none" strike="noStrike" dirty="0">
                        <a:solidFill>
                          <a:schemeClr val="bg1"/>
                        </a:solidFill>
                        <a:effectLst/>
                        <a:latin typeface="+mn-lt"/>
                      </a:endParaRPr>
                    </a:p>
                  </a:txBody>
                  <a:tcPr anchor="ctr">
                    <a:solidFill>
                      <a:schemeClr val="accent1"/>
                    </a:solidFill>
                  </a:tcPr>
                </a:tc>
                <a:extLst>
                  <a:ext uri="{0D108BD9-81ED-4DB2-BD59-A6C34878D82A}">
                    <a16:rowId xmlns:a16="http://schemas.microsoft.com/office/drawing/2014/main" val="3161353374"/>
                  </a:ext>
                </a:extLst>
              </a:tr>
            </a:tbl>
          </a:graphicData>
        </a:graphic>
      </p:graphicFrame>
      <p:sp>
        <p:nvSpPr>
          <p:cNvPr id="32" name="Footer Placeholder 31">
            <a:extLst>
              <a:ext uri="{FF2B5EF4-FFF2-40B4-BE49-F238E27FC236}">
                <a16:creationId xmlns:a16="http://schemas.microsoft.com/office/drawing/2014/main" id="{EB3167CB-A6C4-4DEF-86D2-0EE698CF0787}"/>
              </a:ext>
            </a:extLst>
          </p:cNvPr>
          <p:cNvSpPr>
            <a:spLocks noGrp="1"/>
          </p:cNvSpPr>
          <p:nvPr>
            <p:ph type="ftr" sz="quarter" idx="3"/>
          </p:nvPr>
        </p:nvSpPr>
        <p:spPr>
          <a:xfrm rot="5400000">
            <a:off x="10541127" y="1408176"/>
            <a:ext cx="2770499" cy="365125"/>
          </a:xfrm>
        </p:spPr>
        <p:txBody>
          <a:bodyPr/>
          <a:lstStyle/>
          <a:p>
            <a:r>
              <a:rPr lang="en-US"/>
              <a:t>balance </a:t>
            </a:r>
            <a:endParaRPr lang="en-US" dirty="0"/>
          </a:p>
        </p:txBody>
      </p:sp>
      <p:sp>
        <p:nvSpPr>
          <p:cNvPr id="33" name="Slide Number Placeholder 32">
            <a:extLst>
              <a:ext uri="{FF2B5EF4-FFF2-40B4-BE49-F238E27FC236}">
                <a16:creationId xmlns:a16="http://schemas.microsoft.com/office/drawing/2014/main" id="{705E33BA-D532-4BFC-985F-6257C8C95DFC}"/>
              </a:ext>
            </a:extLst>
          </p:cNvPr>
          <p:cNvSpPr>
            <a:spLocks noGrp="1"/>
          </p:cNvSpPr>
          <p:nvPr>
            <p:ph type="sldNum" sz="quarter" idx="4"/>
          </p:nvPr>
        </p:nvSpPr>
        <p:spPr>
          <a:xfrm>
            <a:off x="11519019" y="3164804"/>
            <a:ext cx="545911" cy="580029"/>
          </a:xfrm>
        </p:spPr>
        <p:txBody>
          <a:bodyPr/>
          <a:lstStyle/>
          <a:p>
            <a:fld id="{8D1FC6F8-0BCD-47E9-9C64-690771D9C143}" type="slidenum">
              <a:rPr lang="en-US" smtClean="0"/>
              <a:pPr/>
              <a:t>21</a:t>
            </a:fld>
            <a:endParaRPr lang="en-US" dirty="0"/>
          </a:p>
        </p:txBody>
      </p:sp>
      <p:sp>
        <p:nvSpPr>
          <p:cNvPr id="31" name="Date Placeholder 30">
            <a:extLst>
              <a:ext uri="{FF2B5EF4-FFF2-40B4-BE49-F238E27FC236}">
                <a16:creationId xmlns:a16="http://schemas.microsoft.com/office/drawing/2014/main" id="{80CCD1CF-F52F-44F9-B196-89DF3E1B6DFD}"/>
              </a:ext>
            </a:extLst>
          </p:cNvPr>
          <p:cNvSpPr>
            <a:spLocks noGrp="1"/>
          </p:cNvSpPr>
          <p:nvPr>
            <p:ph type="dt" sz="half" idx="2"/>
          </p:nvPr>
        </p:nvSpPr>
        <p:spPr>
          <a:xfrm rot="5400000">
            <a:off x="10595991" y="5074920"/>
            <a:ext cx="2647667" cy="365125"/>
          </a:xfrm>
        </p:spPr>
        <p:txBody>
          <a:bodyPr/>
          <a:lstStyle/>
          <a:p>
            <a:r>
              <a:rPr lang="en-US"/>
              <a:t>01/01/24</a:t>
            </a:r>
            <a:endParaRPr lang="en-US" dirty="0"/>
          </a:p>
        </p:txBody>
      </p:sp>
      <p:sp>
        <p:nvSpPr>
          <p:cNvPr id="2" name="TextBox 1">
            <a:extLst>
              <a:ext uri="{FF2B5EF4-FFF2-40B4-BE49-F238E27FC236}">
                <a16:creationId xmlns:a16="http://schemas.microsoft.com/office/drawing/2014/main" id="{7A209A4B-079E-B85D-F14B-91B35F059BB0}"/>
              </a:ext>
            </a:extLst>
          </p:cNvPr>
          <p:cNvSpPr txBox="1"/>
          <p:nvPr/>
        </p:nvSpPr>
        <p:spPr>
          <a:xfrm>
            <a:off x="692949" y="158210"/>
            <a:ext cx="3220720" cy="369332"/>
          </a:xfrm>
          <a:prstGeom prst="rect">
            <a:avLst/>
          </a:prstGeom>
          <a:noFill/>
        </p:spPr>
        <p:txBody>
          <a:bodyPr wrap="square" rtlCol="0">
            <a:spAutoFit/>
          </a:bodyPr>
          <a:lstStyle/>
          <a:p>
            <a:r>
              <a:rPr lang="en-US" dirty="0">
                <a:solidFill>
                  <a:schemeClr val="bg1"/>
                </a:solidFill>
              </a:rPr>
              <a:t>under disclosure</a:t>
            </a:r>
          </a:p>
        </p:txBody>
      </p:sp>
    </p:spTree>
    <p:extLst>
      <p:ext uri="{BB962C8B-B14F-4D97-AF65-F5344CB8AC3E}">
        <p14:creationId xmlns:p14="http://schemas.microsoft.com/office/powerpoint/2010/main" val="1877591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a:extLst>
              <a:ext uri="{FF2B5EF4-FFF2-40B4-BE49-F238E27FC236}">
                <a16:creationId xmlns:a16="http://schemas.microsoft.com/office/drawing/2014/main" id="{56C6724C-9FF7-4DF9-B366-D5C52888E8C0}"/>
              </a:ext>
            </a:extLst>
          </p:cNvPr>
          <p:cNvSpPr>
            <a:spLocks noGrp="1"/>
          </p:cNvSpPr>
          <p:nvPr>
            <p:ph type="title"/>
          </p:nvPr>
        </p:nvSpPr>
        <p:spPr>
          <a:xfrm>
            <a:off x="3131507" y="412356"/>
            <a:ext cx="5561556" cy="567670"/>
          </a:xfrm>
        </p:spPr>
        <p:txBody>
          <a:bodyPr/>
          <a:lstStyle/>
          <a:p>
            <a:r>
              <a:rPr lang="en-US" dirty="0"/>
              <a:t>Funding</a:t>
            </a:r>
          </a:p>
        </p:txBody>
      </p:sp>
      <p:sp>
        <p:nvSpPr>
          <p:cNvPr id="121" name="Text Placeholder 120">
            <a:extLst>
              <a:ext uri="{FF2B5EF4-FFF2-40B4-BE49-F238E27FC236}">
                <a16:creationId xmlns:a16="http://schemas.microsoft.com/office/drawing/2014/main" id="{3EC3454A-0EA5-4C3A-B450-DDFF5E5870F2}"/>
              </a:ext>
            </a:extLst>
          </p:cNvPr>
          <p:cNvSpPr>
            <a:spLocks noGrp="1"/>
          </p:cNvSpPr>
          <p:nvPr>
            <p:ph type="body" sz="quarter" idx="21"/>
          </p:nvPr>
        </p:nvSpPr>
        <p:spPr>
          <a:xfrm>
            <a:off x="930273" y="2216292"/>
            <a:ext cx="1611892" cy="1151632"/>
          </a:xfrm>
        </p:spPr>
        <p:txBody>
          <a:bodyPr/>
          <a:lstStyle/>
          <a:p>
            <a:r>
              <a:rPr lang="en-US" dirty="0"/>
              <a:t>K</a:t>
            </a:r>
          </a:p>
        </p:txBody>
      </p:sp>
      <p:sp>
        <p:nvSpPr>
          <p:cNvPr id="122" name="Text Placeholder 121">
            <a:extLst>
              <a:ext uri="{FF2B5EF4-FFF2-40B4-BE49-F238E27FC236}">
                <a16:creationId xmlns:a16="http://schemas.microsoft.com/office/drawing/2014/main" id="{9B62333D-A92E-480A-B410-E38591B9F824}"/>
              </a:ext>
            </a:extLst>
          </p:cNvPr>
          <p:cNvSpPr>
            <a:spLocks noGrp="1"/>
          </p:cNvSpPr>
          <p:nvPr>
            <p:ph type="body" sz="quarter" idx="22"/>
          </p:nvPr>
        </p:nvSpPr>
        <p:spPr>
          <a:xfrm>
            <a:off x="3613801" y="2216293"/>
            <a:ext cx="1611892" cy="1151632"/>
          </a:xfrm>
        </p:spPr>
        <p:txBody>
          <a:bodyPr/>
          <a:lstStyle/>
          <a:p>
            <a:r>
              <a:rPr lang="en-US" dirty="0"/>
              <a:t>K</a:t>
            </a:r>
          </a:p>
        </p:txBody>
      </p:sp>
      <p:sp>
        <p:nvSpPr>
          <p:cNvPr id="123" name="Text Placeholder 122">
            <a:extLst>
              <a:ext uri="{FF2B5EF4-FFF2-40B4-BE49-F238E27FC236}">
                <a16:creationId xmlns:a16="http://schemas.microsoft.com/office/drawing/2014/main" id="{FB3CE12F-738B-455E-9355-23BD96C57029}"/>
              </a:ext>
            </a:extLst>
          </p:cNvPr>
          <p:cNvSpPr>
            <a:spLocks noGrp="1"/>
          </p:cNvSpPr>
          <p:nvPr>
            <p:ph type="body" sz="quarter" idx="23"/>
          </p:nvPr>
        </p:nvSpPr>
        <p:spPr>
          <a:xfrm>
            <a:off x="6297329" y="2216293"/>
            <a:ext cx="1611892" cy="1151632"/>
          </a:xfrm>
        </p:spPr>
        <p:txBody>
          <a:bodyPr/>
          <a:lstStyle/>
          <a:p>
            <a:r>
              <a:rPr lang="en-US" dirty="0"/>
              <a:t>K</a:t>
            </a:r>
          </a:p>
        </p:txBody>
      </p:sp>
      <p:sp>
        <p:nvSpPr>
          <p:cNvPr id="124" name="Text Placeholder 123">
            <a:extLst>
              <a:ext uri="{FF2B5EF4-FFF2-40B4-BE49-F238E27FC236}">
                <a16:creationId xmlns:a16="http://schemas.microsoft.com/office/drawing/2014/main" id="{88FF8AD0-5502-494F-B9DF-E65EEB0F074D}"/>
              </a:ext>
            </a:extLst>
          </p:cNvPr>
          <p:cNvSpPr>
            <a:spLocks noGrp="1"/>
          </p:cNvSpPr>
          <p:nvPr>
            <p:ph type="body" sz="quarter" idx="24"/>
          </p:nvPr>
        </p:nvSpPr>
        <p:spPr>
          <a:xfrm>
            <a:off x="8980856" y="2216293"/>
            <a:ext cx="1611892" cy="1151632"/>
          </a:xfrm>
        </p:spPr>
        <p:txBody>
          <a:bodyPr/>
          <a:lstStyle/>
          <a:p>
            <a:r>
              <a:rPr lang="en-US" dirty="0"/>
              <a:t>K</a:t>
            </a:r>
          </a:p>
        </p:txBody>
      </p:sp>
      <p:sp>
        <p:nvSpPr>
          <p:cNvPr id="17" name="Text Placeholder 16">
            <a:extLst>
              <a:ext uri="{FF2B5EF4-FFF2-40B4-BE49-F238E27FC236}">
                <a16:creationId xmlns:a16="http://schemas.microsoft.com/office/drawing/2014/main" id="{485F1817-57FD-4E22-B791-FB703191695E}"/>
              </a:ext>
            </a:extLst>
          </p:cNvPr>
          <p:cNvSpPr>
            <a:spLocks noGrp="1"/>
          </p:cNvSpPr>
          <p:nvPr>
            <p:ph type="body" sz="quarter" idx="12"/>
          </p:nvPr>
        </p:nvSpPr>
        <p:spPr>
          <a:xfrm>
            <a:off x="545026" y="3927568"/>
            <a:ext cx="2382386" cy="613702"/>
          </a:xfrm>
        </p:spPr>
        <p:txBody>
          <a:bodyPr/>
          <a:lstStyle/>
          <a:p>
            <a:r>
              <a:rPr lang="en-US" dirty="0"/>
              <a:t>Equity</a:t>
            </a:r>
          </a:p>
        </p:txBody>
      </p:sp>
      <p:sp>
        <p:nvSpPr>
          <p:cNvPr id="57" name="Text Placeholder 56">
            <a:extLst>
              <a:ext uri="{FF2B5EF4-FFF2-40B4-BE49-F238E27FC236}">
                <a16:creationId xmlns:a16="http://schemas.microsoft.com/office/drawing/2014/main" id="{7A15FA0D-1700-430B-B189-08D820F8FDA8}"/>
              </a:ext>
            </a:extLst>
          </p:cNvPr>
          <p:cNvSpPr>
            <a:spLocks noGrp="1"/>
          </p:cNvSpPr>
          <p:nvPr>
            <p:ph type="body" sz="quarter" idx="13"/>
          </p:nvPr>
        </p:nvSpPr>
        <p:spPr>
          <a:xfrm>
            <a:off x="4619186" y="936112"/>
            <a:ext cx="2382386" cy="857935"/>
          </a:xfrm>
        </p:spPr>
        <p:txBody>
          <a:bodyPr/>
          <a:lstStyle/>
          <a:p>
            <a:r>
              <a:rPr lang="en-ZA" dirty="0"/>
              <a:t>under disclosure</a:t>
            </a:r>
          </a:p>
        </p:txBody>
      </p:sp>
      <p:sp>
        <p:nvSpPr>
          <p:cNvPr id="19" name="Text Placeholder 18">
            <a:extLst>
              <a:ext uri="{FF2B5EF4-FFF2-40B4-BE49-F238E27FC236}">
                <a16:creationId xmlns:a16="http://schemas.microsoft.com/office/drawing/2014/main" id="{116241FF-379D-4C5E-A5A9-5ACCE975E40A}"/>
              </a:ext>
            </a:extLst>
          </p:cNvPr>
          <p:cNvSpPr>
            <a:spLocks noGrp="1"/>
          </p:cNvSpPr>
          <p:nvPr>
            <p:ph type="body" sz="quarter" idx="15"/>
          </p:nvPr>
        </p:nvSpPr>
        <p:spPr>
          <a:xfrm>
            <a:off x="3228554" y="3927568"/>
            <a:ext cx="2382386" cy="613702"/>
          </a:xfrm>
        </p:spPr>
        <p:txBody>
          <a:bodyPr/>
          <a:lstStyle/>
          <a:p>
            <a:r>
              <a:rPr lang="en-US" dirty="0"/>
              <a:t>Investments</a:t>
            </a:r>
          </a:p>
        </p:txBody>
      </p:sp>
      <p:sp>
        <p:nvSpPr>
          <p:cNvPr id="58" name="Text Placeholder 57">
            <a:extLst>
              <a:ext uri="{FF2B5EF4-FFF2-40B4-BE49-F238E27FC236}">
                <a16:creationId xmlns:a16="http://schemas.microsoft.com/office/drawing/2014/main" id="{3631C29B-F1C1-494F-AC0D-218DEF3535CD}"/>
              </a:ext>
            </a:extLst>
          </p:cNvPr>
          <p:cNvSpPr>
            <a:spLocks noGrp="1"/>
          </p:cNvSpPr>
          <p:nvPr>
            <p:ph type="body" sz="quarter" idx="16"/>
          </p:nvPr>
        </p:nvSpPr>
        <p:spPr>
          <a:xfrm>
            <a:off x="3228554" y="4519311"/>
            <a:ext cx="2382386" cy="857935"/>
          </a:xfrm>
        </p:spPr>
        <p:txBody>
          <a:bodyPr/>
          <a:lstStyle/>
          <a:p>
            <a:endParaRPr lang="en-ZA" dirty="0"/>
          </a:p>
        </p:txBody>
      </p:sp>
      <p:sp>
        <p:nvSpPr>
          <p:cNvPr id="21" name="Text Placeholder 20">
            <a:extLst>
              <a:ext uri="{FF2B5EF4-FFF2-40B4-BE49-F238E27FC236}">
                <a16:creationId xmlns:a16="http://schemas.microsoft.com/office/drawing/2014/main" id="{80403D31-4B7A-4D06-B2C8-5671B2040902}"/>
              </a:ext>
            </a:extLst>
          </p:cNvPr>
          <p:cNvSpPr>
            <a:spLocks noGrp="1"/>
          </p:cNvSpPr>
          <p:nvPr>
            <p:ph type="body" sz="quarter" idx="17"/>
          </p:nvPr>
        </p:nvSpPr>
        <p:spPr>
          <a:xfrm>
            <a:off x="5912082" y="3927568"/>
            <a:ext cx="2382386" cy="613702"/>
          </a:xfrm>
        </p:spPr>
        <p:txBody>
          <a:bodyPr/>
          <a:lstStyle/>
          <a:p>
            <a:r>
              <a:rPr lang="en-US" dirty="0"/>
              <a:t>Cash</a:t>
            </a:r>
          </a:p>
        </p:txBody>
      </p:sp>
      <p:sp>
        <p:nvSpPr>
          <p:cNvPr id="59" name="Text Placeholder 58">
            <a:extLst>
              <a:ext uri="{FF2B5EF4-FFF2-40B4-BE49-F238E27FC236}">
                <a16:creationId xmlns:a16="http://schemas.microsoft.com/office/drawing/2014/main" id="{FD4CD6F4-17BE-49EF-BE2E-F9D3790441B6}"/>
              </a:ext>
            </a:extLst>
          </p:cNvPr>
          <p:cNvSpPr>
            <a:spLocks noGrp="1"/>
          </p:cNvSpPr>
          <p:nvPr>
            <p:ph type="body" sz="quarter" idx="18"/>
          </p:nvPr>
        </p:nvSpPr>
        <p:spPr>
          <a:xfrm>
            <a:off x="5912082" y="4519311"/>
            <a:ext cx="2382386" cy="857935"/>
          </a:xfrm>
        </p:spPr>
        <p:txBody>
          <a:bodyPr/>
          <a:lstStyle/>
          <a:p>
            <a:endParaRPr lang="en-US" dirty="0"/>
          </a:p>
        </p:txBody>
      </p:sp>
      <p:sp>
        <p:nvSpPr>
          <p:cNvPr id="23" name="Text Placeholder 22">
            <a:extLst>
              <a:ext uri="{FF2B5EF4-FFF2-40B4-BE49-F238E27FC236}">
                <a16:creationId xmlns:a16="http://schemas.microsoft.com/office/drawing/2014/main" id="{E1846A24-F89C-4782-A3CB-3C8B710BC77B}"/>
              </a:ext>
            </a:extLst>
          </p:cNvPr>
          <p:cNvSpPr>
            <a:spLocks noGrp="1"/>
          </p:cNvSpPr>
          <p:nvPr>
            <p:ph type="body" sz="quarter" idx="19"/>
          </p:nvPr>
        </p:nvSpPr>
        <p:spPr>
          <a:xfrm>
            <a:off x="8595609" y="3927568"/>
            <a:ext cx="2382386" cy="613702"/>
          </a:xfrm>
        </p:spPr>
        <p:txBody>
          <a:bodyPr/>
          <a:lstStyle/>
          <a:p>
            <a:r>
              <a:rPr lang="en-US" dirty="0"/>
              <a:t>Shares</a:t>
            </a:r>
          </a:p>
        </p:txBody>
      </p:sp>
      <p:sp>
        <p:nvSpPr>
          <p:cNvPr id="60" name="Text Placeholder 59">
            <a:extLst>
              <a:ext uri="{FF2B5EF4-FFF2-40B4-BE49-F238E27FC236}">
                <a16:creationId xmlns:a16="http://schemas.microsoft.com/office/drawing/2014/main" id="{B0B21CE3-707A-4A45-B46E-7E000F5052C2}"/>
              </a:ext>
            </a:extLst>
          </p:cNvPr>
          <p:cNvSpPr>
            <a:spLocks noGrp="1"/>
          </p:cNvSpPr>
          <p:nvPr>
            <p:ph type="body" sz="quarter" idx="20"/>
          </p:nvPr>
        </p:nvSpPr>
        <p:spPr>
          <a:xfrm>
            <a:off x="8595609" y="4519311"/>
            <a:ext cx="2382386" cy="857935"/>
          </a:xfrm>
        </p:spPr>
        <p:txBody>
          <a:bodyPr/>
          <a:lstStyle/>
          <a:p>
            <a:endParaRPr lang="en-ZA" dirty="0"/>
          </a:p>
        </p:txBody>
      </p:sp>
      <p:sp>
        <p:nvSpPr>
          <p:cNvPr id="254" name="Footer Placeholder 253">
            <a:extLst>
              <a:ext uri="{FF2B5EF4-FFF2-40B4-BE49-F238E27FC236}">
                <a16:creationId xmlns:a16="http://schemas.microsoft.com/office/drawing/2014/main" id="{9DF4D139-9BDD-4805-9790-7AE16FDFB6EC}"/>
              </a:ext>
            </a:extLst>
          </p:cNvPr>
          <p:cNvSpPr>
            <a:spLocks noGrp="1"/>
          </p:cNvSpPr>
          <p:nvPr>
            <p:ph type="ftr" sz="quarter" idx="3"/>
          </p:nvPr>
        </p:nvSpPr>
        <p:spPr>
          <a:xfrm rot="5400000">
            <a:off x="10541127" y="1408176"/>
            <a:ext cx="2770499" cy="365125"/>
          </a:xfrm>
        </p:spPr>
        <p:txBody>
          <a:bodyPr/>
          <a:lstStyle/>
          <a:p>
            <a:r>
              <a:rPr lang="en-US"/>
              <a:t>balance </a:t>
            </a:r>
            <a:endParaRPr lang="en-US" dirty="0"/>
          </a:p>
        </p:txBody>
      </p:sp>
      <p:sp>
        <p:nvSpPr>
          <p:cNvPr id="255" name="Slide Number Placeholder 254">
            <a:extLst>
              <a:ext uri="{FF2B5EF4-FFF2-40B4-BE49-F238E27FC236}">
                <a16:creationId xmlns:a16="http://schemas.microsoft.com/office/drawing/2014/main" id="{0911F1E0-1FA7-400E-8710-DAAD103CDD47}"/>
              </a:ext>
            </a:extLst>
          </p:cNvPr>
          <p:cNvSpPr>
            <a:spLocks noGrp="1"/>
          </p:cNvSpPr>
          <p:nvPr>
            <p:ph type="sldNum" sz="quarter" idx="4"/>
          </p:nvPr>
        </p:nvSpPr>
        <p:spPr>
          <a:xfrm>
            <a:off x="11519019" y="3164804"/>
            <a:ext cx="545911" cy="580029"/>
          </a:xfrm>
        </p:spPr>
        <p:txBody>
          <a:bodyPr/>
          <a:lstStyle/>
          <a:p>
            <a:fld id="{8D1FC6F8-0BCD-47E9-9C64-690771D9C143}" type="slidenum">
              <a:rPr lang="en-US" smtClean="0"/>
              <a:pPr/>
              <a:t>22</a:t>
            </a:fld>
            <a:endParaRPr lang="en-US" dirty="0"/>
          </a:p>
        </p:txBody>
      </p:sp>
      <p:sp>
        <p:nvSpPr>
          <p:cNvPr id="434" name="Date Placeholder 433">
            <a:extLst>
              <a:ext uri="{FF2B5EF4-FFF2-40B4-BE49-F238E27FC236}">
                <a16:creationId xmlns:a16="http://schemas.microsoft.com/office/drawing/2014/main" id="{0377EB1E-65F5-456C-9DB1-7FB8F5C77211}"/>
              </a:ext>
            </a:extLst>
          </p:cNvPr>
          <p:cNvSpPr>
            <a:spLocks noGrp="1"/>
          </p:cNvSpPr>
          <p:nvPr>
            <p:ph type="dt" sz="half" idx="2"/>
          </p:nvPr>
        </p:nvSpPr>
        <p:spPr>
          <a:xfrm rot="5400000">
            <a:off x="10595991" y="5074920"/>
            <a:ext cx="2647667" cy="365125"/>
          </a:xfrm>
        </p:spPr>
        <p:txBody>
          <a:bodyPr/>
          <a:lstStyle/>
          <a:p>
            <a:r>
              <a:rPr lang="en-US"/>
              <a:t>01/01/24</a:t>
            </a:r>
            <a:endParaRPr lang="en-US" dirty="0"/>
          </a:p>
        </p:txBody>
      </p:sp>
      <p:grpSp>
        <p:nvGrpSpPr>
          <p:cNvPr id="18" name="Graphic 17">
            <a:extLst>
              <a:ext uri="{FF2B5EF4-FFF2-40B4-BE49-F238E27FC236}">
                <a16:creationId xmlns:a16="http://schemas.microsoft.com/office/drawing/2014/main" id="{6AB4C7D7-85FD-45DC-B118-5116A234F3BC}"/>
              </a:ext>
              <a:ext uri="{C183D7F6-B498-43B3-948B-1728B52AA6E4}">
                <adec:decorative xmlns:adec="http://schemas.microsoft.com/office/drawing/2017/decorative" val="1"/>
              </a:ext>
            </a:extLst>
          </p:cNvPr>
          <p:cNvGrpSpPr/>
          <p:nvPr/>
        </p:nvGrpSpPr>
        <p:grpSpPr>
          <a:xfrm>
            <a:off x="824932" y="1880822"/>
            <a:ext cx="1822574" cy="1822573"/>
            <a:chOff x="545026" y="3295434"/>
            <a:chExt cx="2382386" cy="2382385"/>
          </a:xfrm>
        </p:grpSpPr>
        <p:sp>
          <p:nvSpPr>
            <p:cNvPr id="20" name="Graphic 17">
              <a:extLst>
                <a:ext uri="{FF2B5EF4-FFF2-40B4-BE49-F238E27FC236}">
                  <a16:creationId xmlns:a16="http://schemas.microsoft.com/office/drawing/2014/main" id="{42D5DCDC-AC8E-47BA-9E78-438F00FF3204}"/>
                </a:ext>
              </a:extLst>
            </p:cNvPr>
            <p:cNvSpPr/>
            <p:nvPr/>
          </p:nvSpPr>
          <p:spPr>
            <a:xfrm>
              <a:off x="545026" y="3372572"/>
              <a:ext cx="2382386" cy="2305247"/>
            </a:xfrm>
            <a:custGeom>
              <a:avLst/>
              <a:gdLst>
                <a:gd name="connsiteX0" fmla="*/ 1613719 w 2382386"/>
                <a:gd name="connsiteY0" fmla="*/ 0 h 2305247"/>
                <a:gd name="connsiteX1" fmla="*/ 1613719 w 2382386"/>
                <a:gd name="connsiteY1" fmla="*/ 196239 h 2305247"/>
                <a:gd name="connsiteX2" fmla="*/ 1905469 w 2382386"/>
                <a:gd name="connsiteY2" fmla="*/ 399749 h 2305247"/>
                <a:gd name="connsiteX3" fmla="*/ 2122041 w 2382386"/>
                <a:gd name="connsiteY3" fmla="*/ 720912 h 2305247"/>
                <a:gd name="connsiteX4" fmla="*/ 2201351 w 2382386"/>
                <a:gd name="connsiteY4" fmla="*/ 1114055 h 2305247"/>
                <a:gd name="connsiteX5" fmla="*/ 2122041 w 2382386"/>
                <a:gd name="connsiteY5" fmla="*/ 1507198 h 2305247"/>
                <a:gd name="connsiteX6" fmla="*/ 1905469 w 2382386"/>
                <a:gd name="connsiteY6" fmla="*/ 1828361 h 2305247"/>
                <a:gd name="connsiteX7" fmla="*/ 1584306 w 2382386"/>
                <a:gd name="connsiteY7" fmla="*/ 2044933 h 2305247"/>
                <a:gd name="connsiteX8" fmla="*/ 1191163 w 2382386"/>
                <a:gd name="connsiteY8" fmla="*/ 2124243 h 2305247"/>
                <a:gd name="connsiteX9" fmla="*/ 798020 w 2382386"/>
                <a:gd name="connsiteY9" fmla="*/ 2044933 h 2305247"/>
                <a:gd name="connsiteX10" fmla="*/ 476857 w 2382386"/>
                <a:gd name="connsiteY10" fmla="*/ 1828361 h 2305247"/>
                <a:gd name="connsiteX11" fmla="*/ 260285 w 2382386"/>
                <a:gd name="connsiteY11" fmla="*/ 1507198 h 2305247"/>
                <a:gd name="connsiteX12" fmla="*/ 181005 w 2382386"/>
                <a:gd name="connsiteY12" fmla="*/ 1114055 h 2305247"/>
                <a:gd name="connsiteX13" fmla="*/ 260315 w 2382386"/>
                <a:gd name="connsiteY13" fmla="*/ 720912 h 2305247"/>
                <a:gd name="connsiteX14" fmla="*/ 476888 w 2382386"/>
                <a:gd name="connsiteY14" fmla="*/ 399749 h 2305247"/>
                <a:gd name="connsiteX15" fmla="*/ 768637 w 2382386"/>
                <a:gd name="connsiteY15" fmla="*/ 196239 h 2305247"/>
                <a:gd name="connsiteX16" fmla="*/ 768637 w 2382386"/>
                <a:gd name="connsiteY16" fmla="*/ 0 h 2305247"/>
                <a:gd name="connsiteX17" fmla="*/ 0 w 2382386"/>
                <a:gd name="connsiteY17" fmla="*/ 1114055 h 2305247"/>
                <a:gd name="connsiteX18" fmla="*/ 1191193 w 2382386"/>
                <a:gd name="connsiteY18" fmla="*/ 2305248 h 2305247"/>
                <a:gd name="connsiteX19" fmla="*/ 2382386 w 2382386"/>
                <a:gd name="connsiteY19" fmla="*/ 1114055 h 2305247"/>
                <a:gd name="connsiteX20" fmla="*/ 1613719 w 2382386"/>
                <a:gd name="connsiteY20" fmla="*/ 0 h 230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82386" h="2305247">
                  <a:moveTo>
                    <a:pt x="1613719" y="0"/>
                  </a:moveTo>
                  <a:lnTo>
                    <a:pt x="1613719" y="196239"/>
                  </a:lnTo>
                  <a:cubicBezTo>
                    <a:pt x="1722231" y="246227"/>
                    <a:pt x="1820276" y="314556"/>
                    <a:pt x="1905469" y="399749"/>
                  </a:cubicBezTo>
                  <a:cubicBezTo>
                    <a:pt x="1998294" y="492575"/>
                    <a:pt x="2071148" y="600635"/>
                    <a:pt x="2122041" y="720912"/>
                  </a:cubicBezTo>
                  <a:cubicBezTo>
                    <a:pt x="2174683" y="845323"/>
                    <a:pt x="2201351" y="977607"/>
                    <a:pt x="2201351" y="1114055"/>
                  </a:cubicBezTo>
                  <a:cubicBezTo>
                    <a:pt x="2201351" y="1250502"/>
                    <a:pt x="2174683" y="1382787"/>
                    <a:pt x="2122041" y="1507198"/>
                  </a:cubicBezTo>
                  <a:cubicBezTo>
                    <a:pt x="2071179" y="1627475"/>
                    <a:pt x="1998324" y="1735505"/>
                    <a:pt x="1905469" y="1828361"/>
                  </a:cubicBezTo>
                  <a:cubicBezTo>
                    <a:pt x="1812643" y="1921186"/>
                    <a:pt x="1704583" y="1994040"/>
                    <a:pt x="1584306" y="2044933"/>
                  </a:cubicBezTo>
                  <a:cubicBezTo>
                    <a:pt x="1459895" y="2097545"/>
                    <a:pt x="1327611" y="2124243"/>
                    <a:pt x="1191163" y="2124243"/>
                  </a:cubicBezTo>
                  <a:cubicBezTo>
                    <a:pt x="1054716" y="2124243"/>
                    <a:pt x="922431" y="2097545"/>
                    <a:pt x="798020" y="2044933"/>
                  </a:cubicBezTo>
                  <a:cubicBezTo>
                    <a:pt x="677743" y="1994071"/>
                    <a:pt x="569713" y="1921186"/>
                    <a:pt x="476857" y="1828361"/>
                  </a:cubicBezTo>
                  <a:cubicBezTo>
                    <a:pt x="384032" y="1735535"/>
                    <a:pt x="311178" y="1627475"/>
                    <a:pt x="260285" y="1507198"/>
                  </a:cubicBezTo>
                  <a:cubicBezTo>
                    <a:pt x="207673" y="1382787"/>
                    <a:pt x="181005" y="1250502"/>
                    <a:pt x="181005" y="1114055"/>
                  </a:cubicBezTo>
                  <a:cubicBezTo>
                    <a:pt x="181005" y="977607"/>
                    <a:pt x="207673" y="845323"/>
                    <a:pt x="260315" y="720912"/>
                  </a:cubicBezTo>
                  <a:cubicBezTo>
                    <a:pt x="311178" y="600635"/>
                    <a:pt x="384032" y="492605"/>
                    <a:pt x="476888" y="399749"/>
                  </a:cubicBezTo>
                  <a:cubicBezTo>
                    <a:pt x="562081" y="314556"/>
                    <a:pt x="660125" y="246227"/>
                    <a:pt x="768637" y="196239"/>
                  </a:cubicBezTo>
                  <a:lnTo>
                    <a:pt x="768637" y="0"/>
                  </a:lnTo>
                  <a:cubicBezTo>
                    <a:pt x="319353" y="170476"/>
                    <a:pt x="0" y="604979"/>
                    <a:pt x="0" y="1114055"/>
                  </a:cubicBezTo>
                  <a:cubicBezTo>
                    <a:pt x="0" y="1771917"/>
                    <a:pt x="533301" y="2305248"/>
                    <a:pt x="1191193" y="2305248"/>
                  </a:cubicBezTo>
                  <a:cubicBezTo>
                    <a:pt x="1849055" y="2305248"/>
                    <a:pt x="2382386" y="1771947"/>
                    <a:pt x="2382386" y="1114055"/>
                  </a:cubicBezTo>
                  <a:cubicBezTo>
                    <a:pt x="2382356" y="604979"/>
                    <a:pt x="2063033" y="170476"/>
                    <a:pt x="1613719" y="0"/>
                  </a:cubicBezTo>
                  <a:close/>
                </a:path>
              </a:pathLst>
            </a:custGeom>
            <a:solidFill>
              <a:schemeClr val="bg1">
                <a:lumMod val="95000"/>
              </a:schemeClr>
            </a:solidFill>
            <a:ln w="3014" cap="flat">
              <a:noFill/>
              <a:prstDash val="solid"/>
              <a:miter/>
            </a:ln>
          </p:spPr>
          <p:txBody>
            <a:bodyPr rtlCol="0" anchor="ctr"/>
            <a:lstStyle/>
            <a:p>
              <a:endParaRPr lang="en-US" dirty="0"/>
            </a:p>
          </p:txBody>
        </p:sp>
        <p:sp>
          <p:nvSpPr>
            <p:cNvPr id="22" name="Graphic 17">
              <a:extLst>
                <a:ext uri="{FF2B5EF4-FFF2-40B4-BE49-F238E27FC236}">
                  <a16:creationId xmlns:a16="http://schemas.microsoft.com/office/drawing/2014/main" id="{11347CE7-3994-4114-A0FF-31E477D1388D}"/>
                </a:ext>
              </a:extLst>
            </p:cNvPr>
            <p:cNvSpPr/>
            <p:nvPr/>
          </p:nvSpPr>
          <p:spPr>
            <a:xfrm>
              <a:off x="1302327" y="3295434"/>
              <a:ext cx="861065" cy="273377"/>
            </a:xfrm>
            <a:custGeom>
              <a:avLst/>
              <a:gdLst>
                <a:gd name="connsiteX0" fmla="*/ 29383 w 845111"/>
                <a:gd name="connsiteY0" fmla="*/ 260315 h 273377"/>
                <a:gd name="connsiteX1" fmla="*/ 422556 w 845111"/>
                <a:gd name="connsiteY1" fmla="*/ 181005 h 273377"/>
                <a:gd name="connsiteX2" fmla="*/ 815699 w 845111"/>
                <a:gd name="connsiteY2" fmla="*/ 260315 h 273377"/>
                <a:gd name="connsiteX3" fmla="*/ 845112 w 845111"/>
                <a:gd name="connsiteY3" fmla="*/ 273378 h 273377"/>
                <a:gd name="connsiteX4" fmla="*/ 845112 w 845111"/>
                <a:gd name="connsiteY4" fmla="*/ 77138 h 273377"/>
                <a:gd name="connsiteX5" fmla="*/ 422556 w 845111"/>
                <a:gd name="connsiteY5" fmla="*/ 0 h 273377"/>
                <a:gd name="connsiteX6" fmla="*/ 0 w 845111"/>
                <a:gd name="connsiteY6" fmla="*/ 77138 h 273377"/>
                <a:gd name="connsiteX7" fmla="*/ 0 w 845111"/>
                <a:gd name="connsiteY7" fmla="*/ 273378 h 273377"/>
                <a:gd name="connsiteX8" fmla="*/ 29383 w 845111"/>
                <a:gd name="connsiteY8" fmla="*/ 260315 h 27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111" h="273377">
                  <a:moveTo>
                    <a:pt x="29383" y="260315"/>
                  </a:moveTo>
                  <a:cubicBezTo>
                    <a:pt x="153824" y="207703"/>
                    <a:pt x="286078" y="181005"/>
                    <a:pt x="422556" y="181005"/>
                  </a:cubicBezTo>
                  <a:cubicBezTo>
                    <a:pt x="559003" y="181005"/>
                    <a:pt x="691288" y="207703"/>
                    <a:pt x="815699" y="260315"/>
                  </a:cubicBezTo>
                  <a:cubicBezTo>
                    <a:pt x="825594" y="264508"/>
                    <a:pt x="835368" y="268883"/>
                    <a:pt x="845112" y="273378"/>
                  </a:cubicBezTo>
                  <a:lnTo>
                    <a:pt x="845112" y="77138"/>
                  </a:lnTo>
                  <a:cubicBezTo>
                    <a:pt x="713763" y="27302"/>
                    <a:pt x="571342" y="0"/>
                    <a:pt x="422556" y="0"/>
                  </a:cubicBezTo>
                  <a:cubicBezTo>
                    <a:pt x="273770" y="0"/>
                    <a:pt x="131319" y="27302"/>
                    <a:pt x="0" y="77138"/>
                  </a:cubicBezTo>
                  <a:lnTo>
                    <a:pt x="0" y="273378"/>
                  </a:lnTo>
                  <a:cubicBezTo>
                    <a:pt x="9714" y="268883"/>
                    <a:pt x="19488" y="264508"/>
                    <a:pt x="29383" y="260315"/>
                  </a:cubicBezTo>
                  <a:close/>
                </a:path>
              </a:pathLst>
            </a:custGeom>
            <a:solidFill>
              <a:schemeClr val="accent5"/>
            </a:solidFill>
            <a:ln w="3014" cap="flat">
              <a:noFill/>
              <a:prstDash val="solid"/>
              <a:miter/>
            </a:ln>
          </p:spPr>
          <p:txBody>
            <a:bodyPr rtlCol="0" anchor="ctr"/>
            <a:lstStyle/>
            <a:p>
              <a:endParaRPr lang="en-US" dirty="0"/>
            </a:p>
          </p:txBody>
        </p:sp>
      </p:grpSp>
      <p:grpSp>
        <p:nvGrpSpPr>
          <p:cNvPr id="24" name="Graphic 19">
            <a:extLst>
              <a:ext uri="{FF2B5EF4-FFF2-40B4-BE49-F238E27FC236}">
                <a16:creationId xmlns:a16="http://schemas.microsoft.com/office/drawing/2014/main" id="{C3274E2D-7322-450D-B329-E7F0484211FE}"/>
              </a:ext>
              <a:ext uri="{C183D7F6-B498-43B3-948B-1728B52AA6E4}">
                <adec:decorative xmlns:adec="http://schemas.microsoft.com/office/drawing/2017/decorative" val="1"/>
              </a:ext>
            </a:extLst>
          </p:cNvPr>
          <p:cNvGrpSpPr/>
          <p:nvPr/>
        </p:nvGrpSpPr>
        <p:grpSpPr>
          <a:xfrm>
            <a:off x="3508460" y="1880822"/>
            <a:ext cx="1822574" cy="1822574"/>
            <a:chOff x="3228554" y="3295434"/>
            <a:chExt cx="2382386" cy="2382386"/>
          </a:xfrm>
        </p:grpSpPr>
        <p:sp>
          <p:nvSpPr>
            <p:cNvPr id="25" name="Graphic 19">
              <a:extLst>
                <a:ext uri="{FF2B5EF4-FFF2-40B4-BE49-F238E27FC236}">
                  <a16:creationId xmlns:a16="http://schemas.microsoft.com/office/drawing/2014/main" id="{22BB1AEA-648A-428A-A5AB-7ABD13965AB1}"/>
                </a:ext>
              </a:extLst>
            </p:cNvPr>
            <p:cNvSpPr/>
            <p:nvPr/>
          </p:nvSpPr>
          <p:spPr>
            <a:xfrm>
              <a:off x="3228554" y="3295434"/>
              <a:ext cx="2382386" cy="2382386"/>
            </a:xfrm>
            <a:custGeom>
              <a:avLst/>
              <a:gdLst>
                <a:gd name="connsiteX0" fmla="*/ 2201351 w 2382386"/>
                <a:gd name="connsiteY0" fmla="*/ 1191193 h 2382386"/>
                <a:gd name="connsiteX1" fmla="*/ 2122041 w 2382386"/>
                <a:gd name="connsiteY1" fmla="*/ 1584336 h 2382386"/>
                <a:gd name="connsiteX2" fmla="*/ 1905469 w 2382386"/>
                <a:gd name="connsiteY2" fmla="*/ 1905499 h 2382386"/>
                <a:gd name="connsiteX3" fmla="*/ 1584306 w 2382386"/>
                <a:gd name="connsiteY3" fmla="*/ 2122071 h 2382386"/>
                <a:gd name="connsiteX4" fmla="*/ 1191163 w 2382386"/>
                <a:gd name="connsiteY4" fmla="*/ 2201381 h 2382386"/>
                <a:gd name="connsiteX5" fmla="*/ 798020 w 2382386"/>
                <a:gd name="connsiteY5" fmla="*/ 2122071 h 2382386"/>
                <a:gd name="connsiteX6" fmla="*/ 476857 w 2382386"/>
                <a:gd name="connsiteY6" fmla="*/ 1905499 h 2382386"/>
                <a:gd name="connsiteX7" fmla="*/ 260285 w 2382386"/>
                <a:gd name="connsiteY7" fmla="*/ 1584336 h 2382386"/>
                <a:gd name="connsiteX8" fmla="*/ 181005 w 2382386"/>
                <a:gd name="connsiteY8" fmla="*/ 1191193 h 2382386"/>
                <a:gd name="connsiteX9" fmla="*/ 260315 w 2382386"/>
                <a:gd name="connsiteY9" fmla="*/ 798051 h 2382386"/>
                <a:gd name="connsiteX10" fmla="*/ 476888 w 2382386"/>
                <a:gd name="connsiteY10" fmla="*/ 476888 h 2382386"/>
                <a:gd name="connsiteX11" fmla="*/ 768637 w 2382386"/>
                <a:gd name="connsiteY11" fmla="*/ 273378 h 2382386"/>
                <a:gd name="connsiteX12" fmla="*/ 798051 w 2382386"/>
                <a:gd name="connsiteY12" fmla="*/ 260315 h 2382386"/>
                <a:gd name="connsiteX13" fmla="*/ 1191193 w 2382386"/>
                <a:gd name="connsiteY13" fmla="*/ 181005 h 2382386"/>
                <a:gd name="connsiteX14" fmla="*/ 1584336 w 2382386"/>
                <a:gd name="connsiteY14" fmla="*/ 260315 h 2382386"/>
                <a:gd name="connsiteX15" fmla="*/ 1613749 w 2382386"/>
                <a:gd name="connsiteY15" fmla="*/ 273378 h 2382386"/>
                <a:gd name="connsiteX16" fmla="*/ 1613749 w 2382386"/>
                <a:gd name="connsiteY16" fmla="*/ 77138 h 2382386"/>
                <a:gd name="connsiteX17" fmla="*/ 1191193 w 2382386"/>
                <a:gd name="connsiteY17" fmla="*/ 0 h 2382386"/>
                <a:gd name="connsiteX18" fmla="*/ 768637 w 2382386"/>
                <a:gd name="connsiteY18" fmla="*/ 77138 h 2382386"/>
                <a:gd name="connsiteX19" fmla="*/ 0 w 2382386"/>
                <a:gd name="connsiteY19" fmla="*/ 1191193 h 2382386"/>
                <a:gd name="connsiteX20" fmla="*/ 1191193 w 2382386"/>
                <a:gd name="connsiteY20" fmla="*/ 2382386 h 2382386"/>
                <a:gd name="connsiteX21" fmla="*/ 2382386 w 2382386"/>
                <a:gd name="connsiteY21" fmla="*/ 1191193 h 2382386"/>
                <a:gd name="connsiteX22" fmla="*/ 2376534 w 2382386"/>
                <a:gd name="connsiteY22" fmla="*/ 1072454 h 2382386"/>
                <a:gd name="connsiteX23" fmla="*/ 2194473 w 2382386"/>
                <a:gd name="connsiteY23" fmla="*/ 1072454 h 2382386"/>
                <a:gd name="connsiteX24" fmla="*/ 2201351 w 2382386"/>
                <a:gd name="connsiteY24" fmla="*/ 1191193 h 238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82386" h="2382386">
                  <a:moveTo>
                    <a:pt x="2201351" y="1191193"/>
                  </a:moveTo>
                  <a:cubicBezTo>
                    <a:pt x="2201351" y="1327641"/>
                    <a:pt x="2174683" y="1459925"/>
                    <a:pt x="2122041" y="1584336"/>
                  </a:cubicBezTo>
                  <a:cubicBezTo>
                    <a:pt x="2071179" y="1704614"/>
                    <a:pt x="1998324" y="1812643"/>
                    <a:pt x="1905469" y="1905499"/>
                  </a:cubicBezTo>
                  <a:cubicBezTo>
                    <a:pt x="1812643" y="1998324"/>
                    <a:pt x="1704583" y="2071179"/>
                    <a:pt x="1584306" y="2122071"/>
                  </a:cubicBezTo>
                  <a:cubicBezTo>
                    <a:pt x="1459895" y="2174683"/>
                    <a:pt x="1327611" y="2201381"/>
                    <a:pt x="1191163" y="2201381"/>
                  </a:cubicBezTo>
                  <a:cubicBezTo>
                    <a:pt x="1054716" y="2201381"/>
                    <a:pt x="922431" y="2174683"/>
                    <a:pt x="798020" y="2122071"/>
                  </a:cubicBezTo>
                  <a:cubicBezTo>
                    <a:pt x="677743" y="2071209"/>
                    <a:pt x="569713" y="1998324"/>
                    <a:pt x="476857" y="1905499"/>
                  </a:cubicBezTo>
                  <a:cubicBezTo>
                    <a:pt x="384032" y="1812673"/>
                    <a:pt x="311178" y="1704614"/>
                    <a:pt x="260285" y="1584336"/>
                  </a:cubicBezTo>
                  <a:cubicBezTo>
                    <a:pt x="207703" y="1459925"/>
                    <a:pt x="181005" y="1327641"/>
                    <a:pt x="181005" y="1191193"/>
                  </a:cubicBezTo>
                  <a:cubicBezTo>
                    <a:pt x="181005" y="1054746"/>
                    <a:pt x="207673" y="922461"/>
                    <a:pt x="260315" y="798051"/>
                  </a:cubicBezTo>
                  <a:cubicBezTo>
                    <a:pt x="311178" y="677773"/>
                    <a:pt x="384032" y="569743"/>
                    <a:pt x="476888" y="476888"/>
                  </a:cubicBezTo>
                  <a:cubicBezTo>
                    <a:pt x="562081" y="391695"/>
                    <a:pt x="660125" y="323365"/>
                    <a:pt x="768637" y="273378"/>
                  </a:cubicBezTo>
                  <a:cubicBezTo>
                    <a:pt x="778351" y="268883"/>
                    <a:pt x="788125" y="264508"/>
                    <a:pt x="798051" y="260315"/>
                  </a:cubicBezTo>
                  <a:cubicBezTo>
                    <a:pt x="922461" y="207703"/>
                    <a:pt x="1054716" y="181005"/>
                    <a:pt x="1191193" y="181005"/>
                  </a:cubicBezTo>
                  <a:cubicBezTo>
                    <a:pt x="1327641" y="181005"/>
                    <a:pt x="1459925" y="207703"/>
                    <a:pt x="1584336" y="260315"/>
                  </a:cubicBezTo>
                  <a:cubicBezTo>
                    <a:pt x="1594231" y="264508"/>
                    <a:pt x="1604005" y="268883"/>
                    <a:pt x="1613749" y="273378"/>
                  </a:cubicBezTo>
                  <a:lnTo>
                    <a:pt x="1613749" y="77138"/>
                  </a:lnTo>
                  <a:cubicBezTo>
                    <a:pt x="1482400" y="27302"/>
                    <a:pt x="1339979" y="0"/>
                    <a:pt x="1191193" y="0"/>
                  </a:cubicBezTo>
                  <a:cubicBezTo>
                    <a:pt x="1042407" y="0"/>
                    <a:pt x="899956" y="27302"/>
                    <a:pt x="768637" y="77138"/>
                  </a:cubicBezTo>
                  <a:cubicBezTo>
                    <a:pt x="319353" y="247615"/>
                    <a:pt x="0" y="682117"/>
                    <a:pt x="0" y="1191193"/>
                  </a:cubicBezTo>
                  <a:cubicBezTo>
                    <a:pt x="0" y="1849055"/>
                    <a:pt x="533301" y="2382386"/>
                    <a:pt x="1191193" y="2382386"/>
                  </a:cubicBezTo>
                  <a:cubicBezTo>
                    <a:pt x="1849055" y="2382386"/>
                    <a:pt x="2382386" y="1849086"/>
                    <a:pt x="2382386" y="1191193"/>
                  </a:cubicBezTo>
                  <a:cubicBezTo>
                    <a:pt x="2382386" y="1151131"/>
                    <a:pt x="2380395" y="1111521"/>
                    <a:pt x="2376534" y="1072454"/>
                  </a:cubicBezTo>
                  <a:lnTo>
                    <a:pt x="2194473" y="1072454"/>
                  </a:lnTo>
                  <a:cubicBezTo>
                    <a:pt x="2198998" y="1111611"/>
                    <a:pt x="2201351" y="1151221"/>
                    <a:pt x="2201351" y="1191193"/>
                  </a:cubicBezTo>
                  <a:close/>
                </a:path>
              </a:pathLst>
            </a:custGeom>
            <a:solidFill>
              <a:schemeClr val="bg1">
                <a:lumMod val="95000"/>
              </a:schemeClr>
            </a:solidFill>
            <a:ln w="3014" cap="flat">
              <a:noFill/>
              <a:prstDash val="solid"/>
              <a:miter/>
            </a:ln>
          </p:spPr>
          <p:txBody>
            <a:bodyPr rtlCol="0" anchor="ctr"/>
            <a:lstStyle/>
            <a:p>
              <a:endParaRPr lang="en-US" dirty="0"/>
            </a:p>
          </p:txBody>
        </p:sp>
        <p:sp>
          <p:nvSpPr>
            <p:cNvPr id="26" name="Graphic 19">
              <a:extLst>
                <a:ext uri="{FF2B5EF4-FFF2-40B4-BE49-F238E27FC236}">
                  <a16:creationId xmlns:a16="http://schemas.microsoft.com/office/drawing/2014/main" id="{4FD12B93-6BE9-4848-9232-C173B66BEFCA}"/>
                </a:ext>
              </a:extLst>
            </p:cNvPr>
            <p:cNvSpPr/>
            <p:nvPr/>
          </p:nvSpPr>
          <p:spPr>
            <a:xfrm>
              <a:off x="4836606" y="3371529"/>
              <a:ext cx="760584" cy="995315"/>
            </a:xfrm>
            <a:custGeom>
              <a:avLst/>
              <a:gdLst>
                <a:gd name="connsiteX0" fmla="*/ 0 w 762784"/>
                <a:gd name="connsiteY0" fmla="*/ 0 h 995315"/>
                <a:gd name="connsiteX1" fmla="*/ 0 w 762784"/>
                <a:gd name="connsiteY1" fmla="*/ 0 h 995315"/>
                <a:gd name="connsiteX2" fmla="*/ 0 w 762784"/>
                <a:gd name="connsiteY2" fmla="*/ 196239 h 995315"/>
                <a:gd name="connsiteX3" fmla="*/ 0 w 762784"/>
                <a:gd name="connsiteY3" fmla="*/ 196239 h 995315"/>
                <a:gd name="connsiteX4" fmla="*/ 291750 w 762784"/>
                <a:gd name="connsiteY4" fmla="*/ 399749 h 995315"/>
                <a:gd name="connsiteX5" fmla="*/ 508322 w 762784"/>
                <a:gd name="connsiteY5" fmla="*/ 720912 h 995315"/>
                <a:gd name="connsiteX6" fmla="*/ 580724 w 762784"/>
                <a:gd name="connsiteY6" fmla="*/ 995316 h 995315"/>
                <a:gd name="connsiteX7" fmla="*/ 762785 w 762784"/>
                <a:gd name="connsiteY7" fmla="*/ 995316 h 995315"/>
                <a:gd name="connsiteX8" fmla="*/ 0 w 762784"/>
                <a:gd name="connsiteY8" fmla="*/ 0 h 99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784" h="995315">
                  <a:moveTo>
                    <a:pt x="0" y="0"/>
                  </a:moveTo>
                  <a:lnTo>
                    <a:pt x="0" y="0"/>
                  </a:lnTo>
                  <a:lnTo>
                    <a:pt x="0" y="196239"/>
                  </a:lnTo>
                  <a:lnTo>
                    <a:pt x="0" y="196239"/>
                  </a:lnTo>
                  <a:cubicBezTo>
                    <a:pt x="108513" y="246227"/>
                    <a:pt x="206557" y="314556"/>
                    <a:pt x="291750" y="399749"/>
                  </a:cubicBezTo>
                  <a:cubicBezTo>
                    <a:pt x="384575" y="492575"/>
                    <a:pt x="457430" y="600635"/>
                    <a:pt x="508322" y="720912"/>
                  </a:cubicBezTo>
                  <a:cubicBezTo>
                    <a:pt x="545519" y="808881"/>
                    <a:pt x="569713" y="900801"/>
                    <a:pt x="580724" y="995316"/>
                  </a:cubicBezTo>
                  <a:lnTo>
                    <a:pt x="762785" y="995316"/>
                  </a:lnTo>
                  <a:cubicBezTo>
                    <a:pt x="717564" y="538218"/>
                    <a:pt x="413928" y="157082"/>
                    <a:pt x="0" y="0"/>
                  </a:cubicBezTo>
                  <a:close/>
                </a:path>
              </a:pathLst>
            </a:custGeom>
            <a:solidFill>
              <a:schemeClr val="accent6">
                <a:lumMod val="75000"/>
              </a:schemeClr>
            </a:solidFill>
            <a:ln w="3014" cap="flat">
              <a:noFill/>
              <a:prstDash val="solid"/>
              <a:miter/>
            </a:ln>
          </p:spPr>
          <p:txBody>
            <a:bodyPr rtlCol="0" anchor="ctr"/>
            <a:lstStyle/>
            <a:p>
              <a:endParaRPr lang="en-US" dirty="0"/>
            </a:p>
          </p:txBody>
        </p:sp>
      </p:grpSp>
      <p:grpSp>
        <p:nvGrpSpPr>
          <p:cNvPr id="27" name="Graphic 21">
            <a:extLst>
              <a:ext uri="{FF2B5EF4-FFF2-40B4-BE49-F238E27FC236}">
                <a16:creationId xmlns:a16="http://schemas.microsoft.com/office/drawing/2014/main" id="{48515CB0-1F54-4246-9205-AC1FA008E689}"/>
              </a:ext>
              <a:ext uri="{C183D7F6-B498-43B3-948B-1728B52AA6E4}">
                <adec:decorative xmlns:adec="http://schemas.microsoft.com/office/drawing/2017/decorative" val="1"/>
              </a:ext>
            </a:extLst>
          </p:cNvPr>
          <p:cNvGrpSpPr/>
          <p:nvPr/>
        </p:nvGrpSpPr>
        <p:grpSpPr>
          <a:xfrm>
            <a:off x="6191999" y="1880822"/>
            <a:ext cx="1822552" cy="1822574"/>
            <a:chOff x="5912082" y="3295434"/>
            <a:chExt cx="2382356" cy="2382386"/>
          </a:xfrm>
        </p:grpSpPr>
        <p:sp>
          <p:nvSpPr>
            <p:cNvPr id="28" name="Graphic 21">
              <a:extLst>
                <a:ext uri="{FF2B5EF4-FFF2-40B4-BE49-F238E27FC236}">
                  <a16:creationId xmlns:a16="http://schemas.microsoft.com/office/drawing/2014/main" id="{4488B693-6D14-4B14-8371-AA6BBFDCB674}"/>
                </a:ext>
              </a:extLst>
            </p:cNvPr>
            <p:cNvSpPr/>
            <p:nvPr/>
          </p:nvSpPr>
          <p:spPr>
            <a:xfrm>
              <a:off x="5912082" y="3295434"/>
              <a:ext cx="2376533" cy="2382386"/>
            </a:xfrm>
            <a:custGeom>
              <a:avLst/>
              <a:gdLst>
                <a:gd name="connsiteX0" fmla="*/ 1191193 w 2376533"/>
                <a:gd name="connsiteY0" fmla="*/ 2201351 h 2382386"/>
                <a:gd name="connsiteX1" fmla="*/ 798051 w 2376533"/>
                <a:gd name="connsiteY1" fmla="*/ 2122041 h 2382386"/>
                <a:gd name="connsiteX2" fmla="*/ 476888 w 2376533"/>
                <a:gd name="connsiteY2" fmla="*/ 1905469 h 2382386"/>
                <a:gd name="connsiteX3" fmla="*/ 260315 w 2376533"/>
                <a:gd name="connsiteY3" fmla="*/ 1584306 h 2382386"/>
                <a:gd name="connsiteX4" fmla="*/ 181005 w 2376533"/>
                <a:gd name="connsiteY4" fmla="*/ 1191193 h 2382386"/>
                <a:gd name="connsiteX5" fmla="*/ 260315 w 2376533"/>
                <a:gd name="connsiteY5" fmla="*/ 798051 h 2382386"/>
                <a:gd name="connsiteX6" fmla="*/ 476888 w 2376533"/>
                <a:gd name="connsiteY6" fmla="*/ 476888 h 2382386"/>
                <a:gd name="connsiteX7" fmla="*/ 768637 w 2376533"/>
                <a:gd name="connsiteY7" fmla="*/ 273378 h 2382386"/>
                <a:gd name="connsiteX8" fmla="*/ 798051 w 2376533"/>
                <a:gd name="connsiteY8" fmla="*/ 260315 h 2382386"/>
                <a:gd name="connsiteX9" fmla="*/ 1191193 w 2376533"/>
                <a:gd name="connsiteY9" fmla="*/ 181005 h 2382386"/>
                <a:gd name="connsiteX10" fmla="*/ 1584336 w 2376533"/>
                <a:gd name="connsiteY10" fmla="*/ 260315 h 2382386"/>
                <a:gd name="connsiteX11" fmla="*/ 1613749 w 2376533"/>
                <a:gd name="connsiteY11" fmla="*/ 273378 h 2382386"/>
                <a:gd name="connsiteX12" fmla="*/ 1905499 w 2376533"/>
                <a:gd name="connsiteY12" fmla="*/ 476888 h 2382386"/>
                <a:gd name="connsiteX13" fmla="*/ 2122071 w 2376533"/>
                <a:gd name="connsiteY13" fmla="*/ 798051 h 2382386"/>
                <a:gd name="connsiteX14" fmla="*/ 2194473 w 2376533"/>
                <a:gd name="connsiteY14" fmla="*/ 1072454 h 2382386"/>
                <a:gd name="connsiteX15" fmla="*/ 2376534 w 2376533"/>
                <a:gd name="connsiteY15" fmla="*/ 1072454 h 2382386"/>
                <a:gd name="connsiteX16" fmla="*/ 1613749 w 2376533"/>
                <a:gd name="connsiteY16" fmla="*/ 77138 h 2382386"/>
                <a:gd name="connsiteX17" fmla="*/ 1191193 w 2376533"/>
                <a:gd name="connsiteY17" fmla="*/ 0 h 2382386"/>
                <a:gd name="connsiteX18" fmla="*/ 768637 w 2376533"/>
                <a:gd name="connsiteY18" fmla="*/ 77138 h 2382386"/>
                <a:gd name="connsiteX19" fmla="*/ 0 w 2376533"/>
                <a:gd name="connsiteY19" fmla="*/ 1191193 h 2382386"/>
                <a:gd name="connsiteX20" fmla="*/ 1191193 w 2376533"/>
                <a:gd name="connsiteY20" fmla="*/ 2382386 h 2382386"/>
                <a:gd name="connsiteX21" fmla="*/ 1395668 w 2376533"/>
                <a:gd name="connsiteY21" fmla="*/ 2364889 h 2382386"/>
                <a:gd name="connsiteX22" fmla="*/ 1395668 w 2376533"/>
                <a:gd name="connsiteY22" fmla="*/ 2180747 h 2382386"/>
                <a:gd name="connsiteX23" fmla="*/ 1191193 w 2376533"/>
                <a:gd name="connsiteY23" fmla="*/ 2201351 h 238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76533" h="2382386">
                  <a:moveTo>
                    <a:pt x="1191193" y="2201351"/>
                  </a:moveTo>
                  <a:cubicBezTo>
                    <a:pt x="1054746" y="2201351"/>
                    <a:pt x="922461" y="2174683"/>
                    <a:pt x="798051" y="2122041"/>
                  </a:cubicBezTo>
                  <a:cubicBezTo>
                    <a:pt x="677773" y="2071179"/>
                    <a:pt x="569743" y="1998324"/>
                    <a:pt x="476888" y="1905469"/>
                  </a:cubicBezTo>
                  <a:cubicBezTo>
                    <a:pt x="384062" y="1812643"/>
                    <a:pt x="311208" y="1704583"/>
                    <a:pt x="260315" y="1584306"/>
                  </a:cubicBezTo>
                  <a:cubicBezTo>
                    <a:pt x="207703" y="1459925"/>
                    <a:pt x="181005" y="1327641"/>
                    <a:pt x="181005" y="1191193"/>
                  </a:cubicBezTo>
                  <a:cubicBezTo>
                    <a:pt x="181005" y="1054746"/>
                    <a:pt x="207673" y="922461"/>
                    <a:pt x="260315" y="798051"/>
                  </a:cubicBezTo>
                  <a:cubicBezTo>
                    <a:pt x="311178" y="677773"/>
                    <a:pt x="384032" y="569743"/>
                    <a:pt x="476888" y="476888"/>
                  </a:cubicBezTo>
                  <a:cubicBezTo>
                    <a:pt x="562081" y="391695"/>
                    <a:pt x="660125" y="323365"/>
                    <a:pt x="768637" y="273378"/>
                  </a:cubicBezTo>
                  <a:cubicBezTo>
                    <a:pt x="778351" y="268883"/>
                    <a:pt x="788125" y="264508"/>
                    <a:pt x="798051" y="260315"/>
                  </a:cubicBezTo>
                  <a:cubicBezTo>
                    <a:pt x="922461" y="207703"/>
                    <a:pt x="1054716" y="181005"/>
                    <a:pt x="1191193" y="181005"/>
                  </a:cubicBezTo>
                  <a:cubicBezTo>
                    <a:pt x="1327641" y="181005"/>
                    <a:pt x="1459925" y="207703"/>
                    <a:pt x="1584336" y="260315"/>
                  </a:cubicBezTo>
                  <a:cubicBezTo>
                    <a:pt x="1594231" y="264508"/>
                    <a:pt x="1604005" y="268883"/>
                    <a:pt x="1613749" y="273378"/>
                  </a:cubicBezTo>
                  <a:cubicBezTo>
                    <a:pt x="1722262" y="323365"/>
                    <a:pt x="1820306" y="391695"/>
                    <a:pt x="1905499" y="476888"/>
                  </a:cubicBezTo>
                  <a:cubicBezTo>
                    <a:pt x="1998324" y="569713"/>
                    <a:pt x="2071179" y="677773"/>
                    <a:pt x="2122071" y="798051"/>
                  </a:cubicBezTo>
                  <a:cubicBezTo>
                    <a:pt x="2159268" y="886019"/>
                    <a:pt x="2183462" y="977939"/>
                    <a:pt x="2194473" y="1072454"/>
                  </a:cubicBezTo>
                  <a:lnTo>
                    <a:pt x="2376534" y="1072454"/>
                  </a:lnTo>
                  <a:cubicBezTo>
                    <a:pt x="2331283" y="615356"/>
                    <a:pt x="2027677" y="234220"/>
                    <a:pt x="1613749" y="77138"/>
                  </a:cubicBezTo>
                  <a:cubicBezTo>
                    <a:pt x="1482400" y="27302"/>
                    <a:pt x="1339979" y="0"/>
                    <a:pt x="1191193" y="0"/>
                  </a:cubicBezTo>
                  <a:cubicBezTo>
                    <a:pt x="1042407" y="0"/>
                    <a:pt x="899956" y="27302"/>
                    <a:pt x="768637" y="77138"/>
                  </a:cubicBezTo>
                  <a:cubicBezTo>
                    <a:pt x="319353" y="247615"/>
                    <a:pt x="0" y="682117"/>
                    <a:pt x="0" y="1191193"/>
                  </a:cubicBezTo>
                  <a:cubicBezTo>
                    <a:pt x="0" y="1849055"/>
                    <a:pt x="533301" y="2382386"/>
                    <a:pt x="1191193" y="2382386"/>
                  </a:cubicBezTo>
                  <a:cubicBezTo>
                    <a:pt x="1260910" y="2382386"/>
                    <a:pt x="1329240" y="2376383"/>
                    <a:pt x="1395668" y="2364889"/>
                  </a:cubicBezTo>
                  <a:lnTo>
                    <a:pt x="1395668" y="2180747"/>
                  </a:lnTo>
                  <a:cubicBezTo>
                    <a:pt x="1328908" y="2194413"/>
                    <a:pt x="1260578" y="2201351"/>
                    <a:pt x="1191193" y="2201351"/>
                  </a:cubicBezTo>
                  <a:close/>
                </a:path>
              </a:pathLst>
            </a:custGeom>
            <a:solidFill>
              <a:schemeClr val="bg1">
                <a:lumMod val="95000"/>
              </a:schemeClr>
            </a:solidFill>
            <a:ln w="3014" cap="flat">
              <a:noFill/>
              <a:prstDash val="solid"/>
              <a:miter/>
            </a:ln>
          </p:spPr>
          <p:txBody>
            <a:bodyPr rtlCol="0" anchor="ctr"/>
            <a:lstStyle/>
            <a:p>
              <a:endParaRPr lang="en-US" dirty="0"/>
            </a:p>
          </p:txBody>
        </p:sp>
        <p:sp>
          <p:nvSpPr>
            <p:cNvPr id="29" name="Graphic 21">
              <a:extLst>
                <a:ext uri="{FF2B5EF4-FFF2-40B4-BE49-F238E27FC236}">
                  <a16:creationId xmlns:a16="http://schemas.microsoft.com/office/drawing/2014/main" id="{88DB45DA-52F1-4715-B577-62F3689BDCA8}"/>
                </a:ext>
              </a:extLst>
            </p:cNvPr>
            <p:cNvSpPr/>
            <p:nvPr/>
          </p:nvSpPr>
          <p:spPr>
            <a:xfrm>
              <a:off x="7307720" y="4367886"/>
              <a:ext cx="986718" cy="1292435"/>
            </a:xfrm>
            <a:custGeom>
              <a:avLst/>
              <a:gdLst>
                <a:gd name="connsiteX0" fmla="*/ 986718 w 986718"/>
                <a:gd name="connsiteY0" fmla="*/ 118739 h 1292435"/>
                <a:gd name="connsiteX1" fmla="*/ 980866 w 986718"/>
                <a:gd name="connsiteY1" fmla="*/ 0 h 1292435"/>
                <a:gd name="connsiteX2" fmla="*/ 798805 w 986718"/>
                <a:gd name="connsiteY2" fmla="*/ 0 h 1292435"/>
                <a:gd name="connsiteX3" fmla="*/ 805713 w 986718"/>
                <a:gd name="connsiteY3" fmla="*/ 118739 h 1292435"/>
                <a:gd name="connsiteX4" fmla="*/ 726403 w 986718"/>
                <a:gd name="connsiteY4" fmla="*/ 511882 h 1292435"/>
                <a:gd name="connsiteX5" fmla="*/ 509830 w 986718"/>
                <a:gd name="connsiteY5" fmla="*/ 833045 h 1292435"/>
                <a:gd name="connsiteX6" fmla="*/ 188667 w 986718"/>
                <a:gd name="connsiteY6" fmla="*/ 1049617 h 1292435"/>
                <a:gd name="connsiteX7" fmla="*/ 0 w 986718"/>
                <a:gd name="connsiteY7" fmla="*/ 1108293 h 1292435"/>
                <a:gd name="connsiteX8" fmla="*/ 0 w 986718"/>
                <a:gd name="connsiteY8" fmla="*/ 1292435 h 1292435"/>
                <a:gd name="connsiteX9" fmla="*/ 986718 w 986718"/>
                <a:gd name="connsiteY9" fmla="*/ 118739 h 129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6718" h="1292435">
                  <a:moveTo>
                    <a:pt x="986718" y="118739"/>
                  </a:moveTo>
                  <a:cubicBezTo>
                    <a:pt x="986718" y="78677"/>
                    <a:pt x="984727" y="39067"/>
                    <a:pt x="980866" y="0"/>
                  </a:cubicBezTo>
                  <a:lnTo>
                    <a:pt x="798805" y="0"/>
                  </a:lnTo>
                  <a:cubicBezTo>
                    <a:pt x="803360" y="39157"/>
                    <a:pt x="805713" y="78767"/>
                    <a:pt x="805713" y="118739"/>
                  </a:cubicBezTo>
                  <a:cubicBezTo>
                    <a:pt x="805713" y="255187"/>
                    <a:pt x="779045" y="387471"/>
                    <a:pt x="726403" y="511882"/>
                  </a:cubicBezTo>
                  <a:cubicBezTo>
                    <a:pt x="675540" y="632160"/>
                    <a:pt x="602686" y="740189"/>
                    <a:pt x="509830" y="833045"/>
                  </a:cubicBezTo>
                  <a:cubicBezTo>
                    <a:pt x="417005" y="925870"/>
                    <a:pt x="308945" y="998725"/>
                    <a:pt x="188667" y="1049617"/>
                  </a:cubicBezTo>
                  <a:cubicBezTo>
                    <a:pt x="127518" y="1075471"/>
                    <a:pt x="64498" y="1095049"/>
                    <a:pt x="0" y="1108293"/>
                  </a:cubicBezTo>
                  <a:lnTo>
                    <a:pt x="0" y="1292435"/>
                  </a:lnTo>
                  <a:cubicBezTo>
                    <a:pt x="560451" y="1195447"/>
                    <a:pt x="986718" y="706884"/>
                    <a:pt x="986718" y="118739"/>
                  </a:cubicBezTo>
                  <a:close/>
                </a:path>
              </a:pathLst>
            </a:custGeom>
            <a:solidFill>
              <a:schemeClr val="accent1">
                <a:lumMod val="50000"/>
                <a:lumOff val="50000"/>
              </a:schemeClr>
            </a:solidFill>
            <a:ln w="3014" cap="flat">
              <a:noFill/>
              <a:prstDash val="solid"/>
              <a:miter/>
            </a:ln>
          </p:spPr>
          <p:txBody>
            <a:bodyPr rtlCol="0" anchor="ctr"/>
            <a:lstStyle/>
            <a:p>
              <a:endParaRPr lang="en-US" dirty="0"/>
            </a:p>
          </p:txBody>
        </p:sp>
      </p:grpSp>
      <p:grpSp>
        <p:nvGrpSpPr>
          <p:cNvPr id="30" name="Graphic 23">
            <a:extLst>
              <a:ext uri="{FF2B5EF4-FFF2-40B4-BE49-F238E27FC236}">
                <a16:creationId xmlns:a16="http://schemas.microsoft.com/office/drawing/2014/main" id="{C40853A7-FCBE-4866-B403-3823B9EA9D37}"/>
              </a:ext>
              <a:ext uri="{C183D7F6-B498-43B3-948B-1728B52AA6E4}">
                <adec:decorative xmlns:adec="http://schemas.microsoft.com/office/drawing/2017/decorative" val="1"/>
              </a:ext>
            </a:extLst>
          </p:cNvPr>
          <p:cNvGrpSpPr/>
          <p:nvPr/>
        </p:nvGrpSpPr>
        <p:grpSpPr>
          <a:xfrm>
            <a:off x="8875538" y="1880822"/>
            <a:ext cx="1822529" cy="1822574"/>
            <a:chOff x="8595609" y="3295434"/>
            <a:chExt cx="2382326" cy="2382386"/>
          </a:xfrm>
        </p:grpSpPr>
        <p:sp>
          <p:nvSpPr>
            <p:cNvPr id="31" name="Graphic 23">
              <a:extLst>
                <a:ext uri="{FF2B5EF4-FFF2-40B4-BE49-F238E27FC236}">
                  <a16:creationId xmlns:a16="http://schemas.microsoft.com/office/drawing/2014/main" id="{55F11AC1-6BB9-4D2B-9BF0-3D1551F78095}"/>
                </a:ext>
              </a:extLst>
            </p:cNvPr>
            <p:cNvSpPr/>
            <p:nvPr/>
          </p:nvSpPr>
          <p:spPr>
            <a:xfrm>
              <a:off x="9991247" y="3313021"/>
              <a:ext cx="986688" cy="2347331"/>
            </a:xfrm>
            <a:custGeom>
              <a:avLst/>
              <a:gdLst>
                <a:gd name="connsiteX0" fmla="*/ 980866 w 986688"/>
                <a:gd name="connsiteY0" fmla="*/ 1054866 h 2347331"/>
                <a:gd name="connsiteX1" fmla="*/ 218081 w 986688"/>
                <a:gd name="connsiteY1" fmla="*/ 59551 h 2347331"/>
                <a:gd name="connsiteX2" fmla="*/ 0 w 986688"/>
                <a:gd name="connsiteY2" fmla="*/ 0 h 2347331"/>
                <a:gd name="connsiteX3" fmla="*/ 0 w 986688"/>
                <a:gd name="connsiteY3" fmla="*/ 184082 h 2347331"/>
                <a:gd name="connsiteX4" fmla="*/ 188667 w 986688"/>
                <a:gd name="connsiteY4" fmla="*/ 242758 h 2347331"/>
                <a:gd name="connsiteX5" fmla="*/ 218081 w 986688"/>
                <a:gd name="connsiteY5" fmla="*/ 255820 h 2347331"/>
                <a:gd name="connsiteX6" fmla="*/ 509830 w 986688"/>
                <a:gd name="connsiteY6" fmla="*/ 459330 h 2347331"/>
                <a:gd name="connsiteX7" fmla="*/ 726403 w 986688"/>
                <a:gd name="connsiteY7" fmla="*/ 780493 h 2347331"/>
                <a:gd name="connsiteX8" fmla="*/ 798805 w 986688"/>
                <a:gd name="connsiteY8" fmla="*/ 1054897 h 2347331"/>
                <a:gd name="connsiteX9" fmla="*/ 805713 w 986688"/>
                <a:gd name="connsiteY9" fmla="*/ 1173636 h 2347331"/>
                <a:gd name="connsiteX10" fmla="*/ 726403 w 986688"/>
                <a:gd name="connsiteY10" fmla="*/ 1566778 h 2347331"/>
                <a:gd name="connsiteX11" fmla="*/ 509830 w 986688"/>
                <a:gd name="connsiteY11" fmla="*/ 1887941 h 2347331"/>
                <a:gd name="connsiteX12" fmla="*/ 188667 w 986688"/>
                <a:gd name="connsiteY12" fmla="*/ 2104514 h 2347331"/>
                <a:gd name="connsiteX13" fmla="*/ 0 w 986688"/>
                <a:gd name="connsiteY13" fmla="*/ 2163190 h 2347331"/>
                <a:gd name="connsiteX14" fmla="*/ 0 w 986688"/>
                <a:gd name="connsiteY14" fmla="*/ 2347332 h 2347331"/>
                <a:gd name="connsiteX15" fmla="*/ 986688 w 986688"/>
                <a:gd name="connsiteY15" fmla="*/ 1173666 h 2347331"/>
                <a:gd name="connsiteX16" fmla="*/ 980866 w 986688"/>
                <a:gd name="connsiteY16" fmla="*/ 1054866 h 234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86688" h="2347331">
                  <a:moveTo>
                    <a:pt x="980866" y="1054866"/>
                  </a:moveTo>
                  <a:cubicBezTo>
                    <a:pt x="935614" y="597769"/>
                    <a:pt x="632009" y="216633"/>
                    <a:pt x="218081" y="59551"/>
                  </a:cubicBezTo>
                  <a:cubicBezTo>
                    <a:pt x="148303" y="33064"/>
                    <a:pt x="75358" y="13032"/>
                    <a:pt x="0" y="0"/>
                  </a:cubicBezTo>
                  <a:lnTo>
                    <a:pt x="0" y="184082"/>
                  </a:lnTo>
                  <a:cubicBezTo>
                    <a:pt x="64498" y="197325"/>
                    <a:pt x="127548" y="216874"/>
                    <a:pt x="188667" y="242758"/>
                  </a:cubicBezTo>
                  <a:cubicBezTo>
                    <a:pt x="198562" y="246951"/>
                    <a:pt x="208337" y="251325"/>
                    <a:pt x="218081" y="255820"/>
                  </a:cubicBezTo>
                  <a:cubicBezTo>
                    <a:pt x="326593" y="305808"/>
                    <a:pt x="424638" y="374137"/>
                    <a:pt x="509830" y="459330"/>
                  </a:cubicBezTo>
                  <a:cubicBezTo>
                    <a:pt x="602656" y="552155"/>
                    <a:pt x="675510" y="660215"/>
                    <a:pt x="726403" y="780493"/>
                  </a:cubicBezTo>
                  <a:cubicBezTo>
                    <a:pt x="763599" y="868461"/>
                    <a:pt x="787794" y="960382"/>
                    <a:pt x="798805" y="1054897"/>
                  </a:cubicBezTo>
                  <a:cubicBezTo>
                    <a:pt x="803360" y="1094054"/>
                    <a:pt x="805713" y="1133664"/>
                    <a:pt x="805713" y="1173636"/>
                  </a:cubicBezTo>
                  <a:cubicBezTo>
                    <a:pt x="805713" y="1310083"/>
                    <a:pt x="779045" y="1442368"/>
                    <a:pt x="726403" y="1566778"/>
                  </a:cubicBezTo>
                  <a:cubicBezTo>
                    <a:pt x="675540" y="1687056"/>
                    <a:pt x="602686" y="1795086"/>
                    <a:pt x="509830" y="1887941"/>
                  </a:cubicBezTo>
                  <a:cubicBezTo>
                    <a:pt x="417005" y="1980767"/>
                    <a:pt x="308945" y="2053621"/>
                    <a:pt x="188667" y="2104514"/>
                  </a:cubicBezTo>
                  <a:cubicBezTo>
                    <a:pt x="127518" y="2130367"/>
                    <a:pt x="64498" y="2149946"/>
                    <a:pt x="0" y="2163190"/>
                  </a:cubicBezTo>
                  <a:lnTo>
                    <a:pt x="0" y="2347332"/>
                  </a:lnTo>
                  <a:cubicBezTo>
                    <a:pt x="560451" y="2250373"/>
                    <a:pt x="986688" y="1761811"/>
                    <a:pt x="986688" y="1173666"/>
                  </a:cubicBezTo>
                  <a:cubicBezTo>
                    <a:pt x="986718" y="1133513"/>
                    <a:pt x="984727" y="1093903"/>
                    <a:pt x="980866" y="1054866"/>
                  </a:cubicBezTo>
                  <a:close/>
                </a:path>
              </a:pathLst>
            </a:custGeom>
            <a:solidFill>
              <a:schemeClr val="bg1">
                <a:lumMod val="95000"/>
              </a:schemeClr>
            </a:solidFill>
            <a:ln w="3014" cap="flat">
              <a:noFill/>
              <a:prstDash val="solid"/>
              <a:miter/>
            </a:ln>
          </p:spPr>
          <p:txBody>
            <a:bodyPr rtlCol="0" anchor="ctr"/>
            <a:lstStyle/>
            <a:p>
              <a:endParaRPr lang="en-US" dirty="0"/>
            </a:p>
          </p:txBody>
        </p:sp>
        <p:sp>
          <p:nvSpPr>
            <p:cNvPr id="32" name="Graphic 23">
              <a:extLst>
                <a:ext uri="{FF2B5EF4-FFF2-40B4-BE49-F238E27FC236}">
                  <a16:creationId xmlns:a16="http://schemas.microsoft.com/office/drawing/2014/main" id="{70EACCA0-807F-4040-BB88-BF740957326E}"/>
                </a:ext>
              </a:extLst>
            </p:cNvPr>
            <p:cNvSpPr/>
            <p:nvPr/>
          </p:nvSpPr>
          <p:spPr>
            <a:xfrm>
              <a:off x="8595609" y="3295434"/>
              <a:ext cx="1395668" cy="2382386"/>
            </a:xfrm>
            <a:custGeom>
              <a:avLst/>
              <a:gdLst>
                <a:gd name="connsiteX0" fmla="*/ 1191193 w 1395668"/>
                <a:gd name="connsiteY0" fmla="*/ 2201351 h 2382386"/>
                <a:gd name="connsiteX1" fmla="*/ 798051 w 1395668"/>
                <a:gd name="connsiteY1" fmla="*/ 2122041 h 2382386"/>
                <a:gd name="connsiteX2" fmla="*/ 476888 w 1395668"/>
                <a:gd name="connsiteY2" fmla="*/ 1905469 h 2382386"/>
                <a:gd name="connsiteX3" fmla="*/ 260315 w 1395668"/>
                <a:gd name="connsiteY3" fmla="*/ 1584306 h 2382386"/>
                <a:gd name="connsiteX4" fmla="*/ 181005 w 1395668"/>
                <a:gd name="connsiteY4" fmla="*/ 1191193 h 2382386"/>
                <a:gd name="connsiteX5" fmla="*/ 260315 w 1395668"/>
                <a:gd name="connsiteY5" fmla="*/ 798051 h 2382386"/>
                <a:gd name="connsiteX6" fmla="*/ 476888 w 1395668"/>
                <a:gd name="connsiteY6" fmla="*/ 476888 h 2382386"/>
                <a:gd name="connsiteX7" fmla="*/ 768637 w 1395668"/>
                <a:gd name="connsiteY7" fmla="*/ 273378 h 2382386"/>
                <a:gd name="connsiteX8" fmla="*/ 798051 w 1395668"/>
                <a:gd name="connsiteY8" fmla="*/ 260315 h 2382386"/>
                <a:gd name="connsiteX9" fmla="*/ 1191193 w 1395668"/>
                <a:gd name="connsiteY9" fmla="*/ 181005 h 2382386"/>
                <a:gd name="connsiteX10" fmla="*/ 1395668 w 1395668"/>
                <a:gd name="connsiteY10" fmla="*/ 201639 h 2382386"/>
                <a:gd name="connsiteX11" fmla="*/ 1395668 w 1395668"/>
                <a:gd name="connsiteY11" fmla="*/ 17557 h 2382386"/>
                <a:gd name="connsiteX12" fmla="*/ 1191193 w 1395668"/>
                <a:gd name="connsiteY12" fmla="*/ 0 h 2382386"/>
                <a:gd name="connsiteX13" fmla="*/ 768637 w 1395668"/>
                <a:gd name="connsiteY13" fmla="*/ 77138 h 2382386"/>
                <a:gd name="connsiteX14" fmla="*/ 0 w 1395668"/>
                <a:gd name="connsiteY14" fmla="*/ 1191193 h 2382386"/>
                <a:gd name="connsiteX15" fmla="*/ 1191193 w 1395668"/>
                <a:gd name="connsiteY15" fmla="*/ 2382386 h 2382386"/>
                <a:gd name="connsiteX16" fmla="*/ 1395668 w 1395668"/>
                <a:gd name="connsiteY16" fmla="*/ 2364889 h 2382386"/>
                <a:gd name="connsiteX17" fmla="*/ 1395668 w 1395668"/>
                <a:gd name="connsiteY17" fmla="*/ 2180747 h 2382386"/>
                <a:gd name="connsiteX18" fmla="*/ 1191193 w 1395668"/>
                <a:gd name="connsiteY18" fmla="*/ 2201351 h 238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95668" h="2382386">
                  <a:moveTo>
                    <a:pt x="1191193" y="2201351"/>
                  </a:moveTo>
                  <a:cubicBezTo>
                    <a:pt x="1054746" y="2201351"/>
                    <a:pt x="922461" y="2174683"/>
                    <a:pt x="798051" y="2122041"/>
                  </a:cubicBezTo>
                  <a:cubicBezTo>
                    <a:pt x="677773" y="2071179"/>
                    <a:pt x="569743" y="1998324"/>
                    <a:pt x="476888" y="1905469"/>
                  </a:cubicBezTo>
                  <a:cubicBezTo>
                    <a:pt x="384062" y="1812643"/>
                    <a:pt x="311208" y="1704583"/>
                    <a:pt x="260315" y="1584306"/>
                  </a:cubicBezTo>
                  <a:cubicBezTo>
                    <a:pt x="207703" y="1459925"/>
                    <a:pt x="181005" y="1327641"/>
                    <a:pt x="181005" y="1191193"/>
                  </a:cubicBezTo>
                  <a:cubicBezTo>
                    <a:pt x="181005" y="1054746"/>
                    <a:pt x="207673" y="922461"/>
                    <a:pt x="260315" y="798051"/>
                  </a:cubicBezTo>
                  <a:cubicBezTo>
                    <a:pt x="311178" y="677773"/>
                    <a:pt x="384032" y="569743"/>
                    <a:pt x="476888" y="476888"/>
                  </a:cubicBezTo>
                  <a:cubicBezTo>
                    <a:pt x="562081" y="391695"/>
                    <a:pt x="660125" y="323365"/>
                    <a:pt x="768637" y="273378"/>
                  </a:cubicBezTo>
                  <a:cubicBezTo>
                    <a:pt x="778351" y="268883"/>
                    <a:pt x="788125" y="264508"/>
                    <a:pt x="798051" y="260315"/>
                  </a:cubicBezTo>
                  <a:cubicBezTo>
                    <a:pt x="922461" y="207703"/>
                    <a:pt x="1054716" y="181005"/>
                    <a:pt x="1191193" y="181005"/>
                  </a:cubicBezTo>
                  <a:cubicBezTo>
                    <a:pt x="1260609" y="181005"/>
                    <a:pt x="1328908" y="187943"/>
                    <a:pt x="1395668" y="201639"/>
                  </a:cubicBezTo>
                  <a:lnTo>
                    <a:pt x="1395668" y="17557"/>
                  </a:lnTo>
                  <a:cubicBezTo>
                    <a:pt x="1329209" y="6064"/>
                    <a:pt x="1260910" y="0"/>
                    <a:pt x="1191193" y="0"/>
                  </a:cubicBezTo>
                  <a:cubicBezTo>
                    <a:pt x="1042407" y="0"/>
                    <a:pt x="899956" y="27302"/>
                    <a:pt x="768637" y="77138"/>
                  </a:cubicBezTo>
                  <a:cubicBezTo>
                    <a:pt x="319353" y="247615"/>
                    <a:pt x="0" y="682117"/>
                    <a:pt x="0" y="1191193"/>
                  </a:cubicBezTo>
                  <a:cubicBezTo>
                    <a:pt x="0" y="1849055"/>
                    <a:pt x="533301" y="2382386"/>
                    <a:pt x="1191193" y="2382386"/>
                  </a:cubicBezTo>
                  <a:cubicBezTo>
                    <a:pt x="1260910" y="2382386"/>
                    <a:pt x="1329240" y="2376383"/>
                    <a:pt x="1395668" y="2364889"/>
                  </a:cubicBezTo>
                  <a:lnTo>
                    <a:pt x="1395668" y="2180747"/>
                  </a:lnTo>
                  <a:cubicBezTo>
                    <a:pt x="1328908" y="2194413"/>
                    <a:pt x="1260578" y="2201351"/>
                    <a:pt x="1191193" y="2201351"/>
                  </a:cubicBezTo>
                  <a:close/>
                </a:path>
              </a:pathLst>
            </a:custGeom>
            <a:solidFill>
              <a:schemeClr val="accent3"/>
            </a:solidFill>
            <a:ln w="301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9816831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8EC6E9F-35AE-569B-4C60-2D4E6B323F24}"/>
              </a:ext>
            </a:extLst>
          </p:cNvPr>
          <p:cNvSpPr>
            <a:spLocks noGrp="1"/>
          </p:cNvSpPr>
          <p:nvPr>
            <p:ph type="ftr" sz="quarter" idx="3"/>
          </p:nvPr>
        </p:nvSpPr>
        <p:spPr/>
        <p:txBody>
          <a:bodyPr/>
          <a:lstStyle/>
          <a:p>
            <a:r>
              <a:rPr lang="en-US"/>
              <a:t>balance </a:t>
            </a:r>
            <a:endParaRPr lang="en-US" dirty="0"/>
          </a:p>
        </p:txBody>
      </p:sp>
      <p:sp>
        <p:nvSpPr>
          <p:cNvPr id="5" name="Slide Number Placeholder 4">
            <a:extLst>
              <a:ext uri="{FF2B5EF4-FFF2-40B4-BE49-F238E27FC236}">
                <a16:creationId xmlns:a16="http://schemas.microsoft.com/office/drawing/2014/main" id="{4E13776D-0C49-9CF3-E7F4-6D36CF9F9C03}"/>
              </a:ext>
            </a:extLst>
          </p:cNvPr>
          <p:cNvSpPr>
            <a:spLocks noGrp="1"/>
          </p:cNvSpPr>
          <p:nvPr>
            <p:ph type="sldNum" sz="quarter" idx="4"/>
          </p:nvPr>
        </p:nvSpPr>
        <p:spPr/>
        <p:txBody>
          <a:bodyPr/>
          <a:lstStyle/>
          <a:p>
            <a:pPr>
              <a:defRPr/>
            </a:pPr>
            <a:fld id="{8D1FC6F8-0BCD-47E9-9C64-690771D9C143}" type="slidenum">
              <a:rPr lang="en-US" smtClean="0"/>
              <a:pPr>
                <a:defRPr/>
              </a:pPr>
              <a:t>23</a:t>
            </a:fld>
            <a:endParaRPr lang="en-US" dirty="0"/>
          </a:p>
        </p:txBody>
      </p:sp>
      <p:sp>
        <p:nvSpPr>
          <p:cNvPr id="6" name="Date Placeholder 5">
            <a:extLst>
              <a:ext uri="{FF2B5EF4-FFF2-40B4-BE49-F238E27FC236}">
                <a16:creationId xmlns:a16="http://schemas.microsoft.com/office/drawing/2014/main" id="{78E88E42-FEA7-9303-2D99-269573F82A84}"/>
              </a:ext>
            </a:extLst>
          </p:cNvPr>
          <p:cNvSpPr>
            <a:spLocks noGrp="1"/>
          </p:cNvSpPr>
          <p:nvPr>
            <p:ph type="dt" sz="half" idx="2"/>
          </p:nvPr>
        </p:nvSpPr>
        <p:spPr/>
        <p:txBody>
          <a:bodyPr/>
          <a:lstStyle/>
          <a:p>
            <a:pPr>
              <a:defRPr/>
            </a:pPr>
            <a:r>
              <a:rPr lang="en-US" cap="all"/>
              <a:t>01/01/24</a:t>
            </a:r>
            <a:endParaRPr lang="en-US" cap="all" dirty="0"/>
          </a:p>
        </p:txBody>
      </p:sp>
      <p:sp>
        <p:nvSpPr>
          <p:cNvPr id="8" name="Text Placeholder 79">
            <a:extLst>
              <a:ext uri="{FF2B5EF4-FFF2-40B4-BE49-F238E27FC236}">
                <a16:creationId xmlns:a16="http://schemas.microsoft.com/office/drawing/2014/main" id="{02DFAA93-732E-10F7-240E-22311518C5F0}"/>
              </a:ext>
            </a:extLst>
          </p:cNvPr>
          <p:cNvSpPr txBox="1">
            <a:spLocks/>
          </p:cNvSpPr>
          <p:nvPr/>
        </p:nvSpPr>
        <p:spPr>
          <a:xfrm>
            <a:off x="255444" y="3693109"/>
            <a:ext cx="4069622" cy="81981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200" kern="1200" cap="all" spc="200" baseline="0">
                <a:solidFill>
                  <a:schemeClr val="accent6"/>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accent6">
                    <a:lumMod val="60000"/>
                    <a:lumOff val="40000"/>
                  </a:schemeClr>
                </a:solidFill>
              </a:rPr>
              <a:t>Howard NeMovitz</a:t>
            </a:r>
          </a:p>
        </p:txBody>
      </p:sp>
      <p:sp>
        <p:nvSpPr>
          <p:cNvPr id="9" name="Title 106">
            <a:extLst>
              <a:ext uri="{FF2B5EF4-FFF2-40B4-BE49-F238E27FC236}">
                <a16:creationId xmlns:a16="http://schemas.microsoft.com/office/drawing/2014/main" id="{E0FC670C-05EF-B828-64BF-E23A5299F7F2}"/>
              </a:ext>
            </a:extLst>
          </p:cNvPr>
          <p:cNvSpPr>
            <a:spLocks noGrp="1"/>
          </p:cNvSpPr>
          <p:nvPr>
            <p:ph type="title"/>
          </p:nvPr>
        </p:nvSpPr>
        <p:spPr>
          <a:xfrm>
            <a:off x="1086258" y="2486690"/>
            <a:ext cx="1924782" cy="2115505"/>
          </a:xfrm>
        </p:spPr>
        <p:txBody>
          <a:bodyPr/>
          <a:lstStyle/>
          <a:p>
            <a:r>
              <a:rPr lang="en-US" dirty="0"/>
              <a:t>Our team</a:t>
            </a:r>
          </a:p>
        </p:txBody>
      </p:sp>
      <p:sp>
        <p:nvSpPr>
          <p:cNvPr id="12" name="TextBox 11">
            <a:extLst>
              <a:ext uri="{FF2B5EF4-FFF2-40B4-BE49-F238E27FC236}">
                <a16:creationId xmlns:a16="http://schemas.microsoft.com/office/drawing/2014/main" id="{640B951C-5130-2679-DC27-66139DD93115}"/>
              </a:ext>
            </a:extLst>
          </p:cNvPr>
          <p:cNvSpPr txBox="1"/>
          <p:nvPr/>
        </p:nvSpPr>
        <p:spPr>
          <a:xfrm>
            <a:off x="1007790" y="1777623"/>
            <a:ext cx="3098800" cy="523220"/>
          </a:xfrm>
          <a:prstGeom prst="rect">
            <a:avLst/>
          </a:prstGeom>
          <a:noFill/>
        </p:spPr>
        <p:txBody>
          <a:bodyPr wrap="square" rtlCol="0">
            <a:spAutoFit/>
          </a:bodyPr>
          <a:lstStyle/>
          <a:p>
            <a:r>
              <a:rPr lang="en-US" sz="2800" dirty="0" err="1">
                <a:solidFill>
                  <a:schemeClr val="accent6">
                    <a:lumMod val="60000"/>
                    <a:lumOff val="40000"/>
                  </a:schemeClr>
                </a:solidFill>
              </a:rPr>
              <a:t>balance</a:t>
            </a:r>
            <a:r>
              <a:rPr lang="en-US" sz="2800" i="1" dirty="0" err="1">
                <a:solidFill>
                  <a:schemeClr val="accent6">
                    <a:lumMod val="60000"/>
                    <a:lumOff val="40000"/>
                  </a:schemeClr>
                </a:solidFill>
              </a:rPr>
              <a:t>VS</a:t>
            </a:r>
            <a:endParaRPr lang="en-US" sz="2800" dirty="0">
              <a:solidFill>
                <a:schemeClr val="accent6">
                  <a:lumMod val="60000"/>
                  <a:lumOff val="40000"/>
                </a:schemeClr>
              </a:solidFill>
            </a:endParaRPr>
          </a:p>
        </p:txBody>
      </p:sp>
      <p:sp>
        <p:nvSpPr>
          <p:cNvPr id="13" name="Text Placeholder 79">
            <a:extLst>
              <a:ext uri="{FF2B5EF4-FFF2-40B4-BE49-F238E27FC236}">
                <a16:creationId xmlns:a16="http://schemas.microsoft.com/office/drawing/2014/main" id="{332A79ED-64F8-A359-D2A5-5816A6B544D0}"/>
              </a:ext>
            </a:extLst>
          </p:cNvPr>
          <p:cNvSpPr txBox="1">
            <a:spLocks/>
          </p:cNvSpPr>
          <p:nvPr/>
        </p:nvSpPr>
        <p:spPr>
          <a:xfrm>
            <a:off x="255444" y="4731368"/>
            <a:ext cx="5383356" cy="81981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200" kern="1200" cap="all" spc="200" baseline="0">
                <a:solidFill>
                  <a:schemeClr val="accent6"/>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accent6">
                    <a:lumMod val="60000"/>
                    <a:lumOff val="40000"/>
                  </a:schemeClr>
                </a:solidFill>
              </a:rPr>
              <a:t>DR. Johnathan Brenner, PHD</a:t>
            </a:r>
          </a:p>
        </p:txBody>
      </p:sp>
      <p:sp>
        <p:nvSpPr>
          <p:cNvPr id="16" name="Text Placeholder 79">
            <a:extLst>
              <a:ext uri="{FF2B5EF4-FFF2-40B4-BE49-F238E27FC236}">
                <a16:creationId xmlns:a16="http://schemas.microsoft.com/office/drawing/2014/main" id="{B79C71F9-9F76-A798-9F3C-F0A5869A614D}"/>
              </a:ext>
            </a:extLst>
          </p:cNvPr>
          <p:cNvSpPr txBox="1">
            <a:spLocks/>
          </p:cNvSpPr>
          <p:nvPr/>
        </p:nvSpPr>
        <p:spPr>
          <a:xfrm>
            <a:off x="-132692" y="4192289"/>
            <a:ext cx="4069622" cy="81981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200" kern="1200" cap="all" spc="200" baseline="0">
                <a:solidFill>
                  <a:schemeClr val="accent6"/>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accent6">
                    <a:lumMod val="60000"/>
                    <a:lumOff val="40000"/>
                  </a:schemeClr>
                </a:solidFill>
              </a:rPr>
              <a:t>Les bridwell</a:t>
            </a:r>
          </a:p>
        </p:txBody>
      </p:sp>
    </p:spTree>
    <p:extLst>
      <p:ext uri="{BB962C8B-B14F-4D97-AF65-F5344CB8AC3E}">
        <p14:creationId xmlns:p14="http://schemas.microsoft.com/office/powerpoint/2010/main" val="1065932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8A6AD16E-8FB5-4AC7-941E-313FBED6044E}"/>
              </a:ext>
            </a:extLst>
          </p:cNvPr>
          <p:cNvSpPr>
            <a:spLocks noGrp="1"/>
          </p:cNvSpPr>
          <p:nvPr>
            <p:ph type="title"/>
          </p:nvPr>
        </p:nvSpPr>
        <p:spPr>
          <a:xfrm>
            <a:off x="5679441" y="1259911"/>
            <a:ext cx="5124189" cy="492302"/>
          </a:xfrm>
        </p:spPr>
        <p:txBody>
          <a:bodyPr/>
          <a:lstStyle/>
          <a:p>
            <a:r>
              <a:rPr lang="en-US" dirty="0"/>
              <a:t>Summary</a:t>
            </a:r>
          </a:p>
        </p:txBody>
      </p:sp>
      <p:sp>
        <p:nvSpPr>
          <p:cNvPr id="11" name="Footer Placeholder 10">
            <a:extLst>
              <a:ext uri="{FF2B5EF4-FFF2-40B4-BE49-F238E27FC236}">
                <a16:creationId xmlns:a16="http://schemas.microsoft.com/office/drawing/2014/main" id="{A2EB208E-E68C-4B43-8AD1-6B9A7F5F5BF5}"/>
              </a:ext>
            </a:extLst>
          </p:cNvPr>
          <p:cNvSpPr>
            <a:spLocks noGrp="1"/>
          </p:cNvSpPr>
          <p:nvPr>
            <p:ph type="ftr" sz="quarter" idx="3"/>
          </p:nvPr>
        </p:nvSpPr>
        <p:spPr>
          <a:xfrm rot="5400000">
            <a:off x="10541127" y="1408176"/>
            <a:ext cx="2770499" cy="365125"/>
          </a:xfrm>
        </p:spPr>
        <p:txBody>
          <a:bodyPr/>
          <a:lstStyle/>
          <a:p>
            <a:r>
              <a:rPr lang="en-US"/>
              <a:t>balance </a:t>
            </a:r>
            <a:endParaRPr lang="en-US" dirty="0"/>
          </a:p>
        </p:txBody>
      </p:sp>
      <p:sp>
        <p:nvSpPr>
          <p:cNvPr id="12" name="Slide Number Placeholder 11">
            <a:extLst>
              <a:ext uri="{FF2B5EF4-FFF2-40B4-BE49-F238E27FC236}">
                <a16:creationId xmlns:a16="http://schemas.microsoft.com/office/drawing/2014/main" id="{312822BD-8CF7-4472-A607-0DD012817DB6}"/>
              </a:ext>
            </a:extLst>
          </p:cNvPr>
          <p:cNvSpPr>
            <a:spLocks noGrp="1"/>
          </p:cNvSpPr>
          <p:nvPr>
            <p:ph type="sldNum" sz="quarter" idx="4"/>
          </p:nvPr>
        </p:nvSpPr>
        <p:spPr>
          <a:xfrm>
            <a:off x="11519019" y="3164804"/>
            <a:ext cx="545911" cy="580029"/>
          </a:xfrm>
        </p:spPr>
        <p:txBody>
          <a:bodyPr/>
          <a:lstStyle/>
          <a:p>
            <a:fld id="{FEA145A6-660C-42A7-85AF-AF42E3C0A892}" type="slidenum">
              <a:rPr lang="en-US" smtClean="0"/>
              <a:pPr/>
              <a:t>24</a:t>
            </a:fld>
            <a:endParaRPr lang="en-US" dirty="0"/>
          </a:p>
        </p:txBody>
      </p:sp>
      <p:sp>
        <p:nvSpPr>
          <p:cNvPr id="42" name="Date Placeholder 41">
            <a:extLst>
              <a:ext uri="{FF2B5EF4-FFF2-40B4-BE49-F238E27FC236}">
                <a16:creationId xmlns:a16="http://schemas.microsoft.com/office/drawing/2014/main" id="{58C1F07E-94CC-45BF-8EE6-8CD7BD89CE54}"/>
              </a:ext>
            </a:extLst>
          </p:cNvPr>
          <p:cNvSpPr>
            <a:spLocks noGrp="1"/>
          </p:cNvSpPr>
          <p:nvPr>
            <p:ph type="dt" sz="half" idx="2"/>
          </p:nvPr>
        </p:nvSpPr>
        <p:spPr>
          <a:xfrm rot="5400000">
            <a:off x="10595991" y="5074920"/>
            <a:ext cx="2647667" cy="365125"/>
          </a:xfrm>
        </p:spPr>
        <p:txBody>
          <a:bodyPr/>
          <a:lstStyle/>
          <a:p>
            <a:r>
              <a:rPr lang="en-US"/>
              <a:t>01/01/24</a:t>
            </a:r>
            <a:endParaRPr lang="en-US" dirty="0"/>
          </a:p>
        </p:txBody>
      </p:sp>
    </p:spTree>
    <p:extLst>
      <p:ext uri="{BB962C8B-B14F-4D97-AF65-F5344CB8AC3E}">
        <p14:creationId xmlns:p14="http://schemas.microsoft.com/office/powerpoint/2010/main" val="2946034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0CD19BD-B411-229B-5E05-84EFF7C40FF0}"/>
              </a:ext>
            </a:extLst>
          </p:cNvPr>
          <p:cNvPicPr>
            <a:picLocks noChangeAspect="1"/>
          </p:cNvPicPr>
          <p:nvPr/>
        </p:nvPicPr>
        <p:blipFill>
          <a:blip r:embed="rId4"/>
          <a:stretch>
            <a:fillRect/>
          </a:stretch>
        </p:blipFill>
        <p:spPr>
          <a:xfrm>
            <a:off x="8280423" y="632998"/>
            <a:ext cx="3911577" cy="3922653"/>
          </a:xfrm>
          <a:prstGeom prst="rect">
            <a:avLst/>
          </a:prstGeom>
        </p:spPr>
      </p:pic>
      <p:pic>
        <p:nvPicPr>
          <p:cNvPr id="13" name="IMG_5225">
            <a:hlinkClick r:id="" action="ppaction://media"/>
            <a:extLst>
              <a:ext uri="{FF2B5EF4-FFF2-40B4-BE49-F238E27FC236}">
                <a16:creationId xmlns:a16="http://schemas.microsoft.com/office/drawing/2014/main" id="{A4B13F16-B917-A872-B88C-3C38AFE110C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80065" y="1253021"/>
            <a:ext cx="3557972" cy="5359059"/>
          </a:xfrm>
          <a:prstGeom prst="rect">
            <a:avLst/>
          </a:prstGeom>
          <a:effectLst>
            <a:glow rad="101600">
              <a:schemeClr val="accent6">
                <a:satMod val="175000"/>
                <a:alpha val="40000"/>
              </a:schemeClr>
            </a:glow>
          </a:effectLst>
        </p:spPr>
      </p:pic>
      <p:pic>
        <p:nvPicPr>
          <p:cNvPr id="15" name="Picture 14">
            <a:extLst>
              <a:ext uri="{FF2B5EF4-FFF2-40B4-BE49-F238E27FC236}">
                <a16:creationId xmlns:a16="http://schemas.microsoft.com/office/drawing/2014/main" id="{9C3232A9-E27D-C424-A590-18EAEC2B9AD3}"/>
              </a:ext>
            </a:extLst>
          </p:cNvPr>
          <p:cNvPicPr>
            <a:picLocks noChangeAspect="1"/>
          </p:cNvPicPr>
          <p:nvPr/>
        </p:nvPicPr>
        <p:blipFill>
          <a:blip r:embed="rId6"/>
          <a:stretch>
            <a:fillRect/>
          </a:stretch>
        </p:blipFill>
        <p:spPr>
          <a:xfrm>
            <a:off x="1239159" y="1488365"/>
            <a:ext cx="2718348" cy="2531639"/>
          </a:xfrm>
          <a:prstGeom prst="rect">
            <a:avLst/>
          </a:prstGeom>
        </p:spPr>
      </p:pic>
      <p:pic>
        <p:nvPicPr>
          <p:cNvPr id="16" name="Picture 15">
            <a:extLst>
              <a:ext uri="{FF2B5EF4-FFF2-40B4-BE49-F238E27FC236}">
                <a16:creationId xmlns:a16="http://schemas.microsoft.com/office/drawing/2014/main" id="{235CD87D-54E4-9D68-215D-705D734160FA}"/>
              </a:ext>
            </a:extLst>
          </p:cNvPr>
          <p:cNvPicPr>
            <a:picLocks noChangeAspect="1"/>
          </p:cNvPicPr>
          <p:nvPr/>
        </p:nvPicPr>
        <p:blipFill>
          <a:blip r:embed="rId7"/>
          <a:stretch>
            <a:fillRect/>
          </a:stretch>
        </p:blipFill>
        <p:spPr>
          <a:xfrm>
            <a:off x="1293766" y="4077578"/>
            <a:ext cx="2546147" cy="2666122"/>
          </a:xfrm>
          <a:prstGeom prst="rect">
            <a:avLst/>
          </a:prstGeom>
        </p:spPr>
      </p:pic>
      <p:sp>
        <p:nvSpPr>
          <p:cNvPr id="17" name="Title 5">
            <a:extLst>
              <a:ext uri="{FF2B5EF4-FFF2-40B4-BE49-F238E27FC236}">
                <a16:creationId xmlns:a16="http://schemas.microsoft.com/office/drawing/2014/main" id="{4C48A86F-3DB7-86D0-AFB3-F70553BDBAE1}"/>
              </a:ext>
            </a:extLst>
          </p:cNvPr>
          <p:cNvSpPr>
            <a:spLocks noGrp="1"/>
          </p:cNvSpPr>
          <p:nvPr>
            <p:ph type="title"/>
          </p:nvPr>
        </p:nvSpPr>
        <p:spPr>
          <a:xfrm>
            <a:off x="2107667" y="213974"/>
            <a:ext cx="8302767" cy="1929505"/>
          </a:xfrm>
        </p:spPr>
        <p:txBody>
          <a:bodyPr>
            <a:scene3d>
              <a:camera prst="orthographicFront"/>
              <a:lightRig rig="threePt" dir="t"/>
            </a:scene3d>
            <a:sp3d extrusionH="57150">
              <a:bevelT w="38100" h="38100" prst="angle"/>
            </a:sp3d>
          </a:bodyPr>
          <a:lstStyle/>
          <a:p>
            <a:pPr algn="ctr"/>
            <a:r>
              <a:rPr lang="en-US" sz="3600" dirty="0"/>
              <a:t>The World’s 1</a:t>
            </a:r>
            <a:r>
              <a:rPr lang="en-US" sz="3600" baseline="30000" dirty="0"/>
              <a:t>st</a:t>
            </a:r>
            <a:br>
              <a:rPr lang="en-US" sz="3600" baseline="30000" dirty="0"/>
            </a:br>
            <a:r>
              <a:rPr lang="en-US" sz="2400" dirty="0"/>
              <a:t> ecobiotic detergent &amp; SACHET</a:t>
            </a:r>
            <a:endParaRPr lang="en-US" sz="1050" dirty="0"/>
          </a:p>
        </p:txBody>
      </p:sp>
      <p:pic>
        <p:nvPicPr>
          <p:cNvPr id="4102" name="Picture 6" descr="Picture">
            <a:extLst>
              <a:ext uri="{FF2B5EF4-FFF2-40B4-BE49-F238E27FC236}">
                <a16:creationId xmlns:a16="http://schemas.microsoft.com/office/drawing/2014/main" id="{994E659B-E825-7D72-C57B-729162E415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4750" y="6051489"/>
            <a:ext cx="611681" cy="45625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B8B4729E-8493-829F-6A2C-FB247F8CF59B}"/>
              </a:ext>
            </a:extLst>
          </p:cNvPr>
          <p:cNvPicPr>
            <a:picLocks noChangeAspect="1" noChangeArrowheads="1"/>
          </p:cNvPicPr>
          <p:nvPr/>
        </p:nvPicPr>
        <p:blipFill>
          <a:blip r:embed="rId9">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9317" y="246537"/>
            <a:ext cx="2257522" cy="1404449"/>
          </a:xfrm>
          <a:prstGeom prst="rect">
            <a:avLst/>
          </a:prstGeom>
          <a:noFill/>
          <a:extLst>
            <a:ext uri="{909E8E84-426E-40DD-AFC4-6F175D3DCCD1}">
              <a14:hiddenFill xmlns:a14="http://schemas.microsoft.com/office/drawing/2010/main">
                <a:solidFill>
                  <a:srgbClr val="FFFFFF"/>
                </a:solidFill>
              </a14:hiddenFill>
            </a:ext>
          </a:extLst>
        </p:spPr>
      </p:pic>
      <p:sp>
        <p:nvSpPr>
          <p:cNvPr id="22" name="Footer Placeholder 5">
            <a:extLst>
              <a:ext uri="{FF2B5EF4-FFF2-40B4-BE49-F238E27FC236}">
                <a16:creationId xmlns:a16="http://schemas.microsoft.com/office/drawing/2014/main" id="{E86F29C4-FF69-8DA2-5702-0E313C726219}"/>
              </a:ext>
            </a:extLst>
          </p:cNvPr>
          <p:cNvSpPr>
            <a:spLocks noGrp="1"/>
          </p:cNvSpPr>
          <p:nvPr>
            <p:ph type="ftr" sz="quarter" idx="3"/>
          </p:nvPr>
        </p:nvSpPr>
        <p:spPr>
          <a:xfrm rot="5400000">
            <a:off x="-971688" y="3612395"/>
            <a:ext cx="4400503" cy="477685"/>
          </a:xfrm>
        </p:spPr>
        <p:txBody>
          <a:bodyPr/>
          <a:lstStyle/>
          <a:p>
            <a:r>
              <a:rPr lang="en-US" dirty="0"/>
              <a:t>    DETERGENT                   PROTECTANT</a:t>
            </a:r>
          </a:p>
        </p:txBody>
      </p:sp>
    </p:spTree>
    <p:extLst>
      <p:ext uri="{BB962C8B-B14F-4D97-AF65-F5344CB8AC3E}">
        <p14:creationId xmlns:p14="http://schemas.microsoft.com/office/powerpoint/2010/main" val="28865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3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DEC5B89-7F59-3C13-B9C1-12DB647416F6}"/>
              </a:ext>
            </a:extLst>
          </p:cNvPr>
          <p:cNvSpPr>
            <a:spLocks noGrp="1"/>
          </p:cNvSpPr>
          <p:nvPr>
            <p:ph type="ftr" sz="quarter" idx="3"/>
          </p:nvPr>
        </p:nvSpPr>
        <p:spPr/>
        <p:txBody>
          <a:bodyPr/>
          <a:lstStyle/>
          <a:p>
            <a:r>
              <a:rPr lang="en-US"/>
              <a:t>balance </a:t>
            </a:r>
            <a:endParaRPr lang="en-US" dirty="0"/>
          </a:p>
        </p:txBody>
      </p:sp>
      <p:sp>
        <p:nvSpPr>
          <p:cNvPr id="5" name="Slide Number Placeholder 4">
            <a:extLst>
              <a:ext uri="{FF2B5EF4-FFF2-40B4-BE49-F238E27FC236}">
                <a16:creationId xmlns:a16="http://schemas.microsoft.com/office/drawing/2014/main" id="{A26B46F4-E2FB-6D86-FD8A-0390D266E0CE}"/>
              </a:ext>
            </a:extLst>
          </p:cNvPr>
          <p:cNvSpPr>
            <a:spLocks noGrp="1"/>
          </p:cNvSpPr>
          <p:nvPr>
            <p:ph type="sldNum" sz="quarter" idx="4"/>
          </p:nvPr>
        </p:nvSpPr>
        <p:spPr/>
        <p:txBody>
          <a:bodyPr/>
          <a:lstStyle/>
          <a:p>
            <a:pPr>
              <a:defRPr/>
            </a:pPr>
            <a:fld id="{8D1FC6F8-0BCD-47E9-9C64-690771D9C143}" type="slidenum">
              <a:rPr lang="en-US" smtClean="0"/>
              <a:pPr>
                <a:defRPr/>
              </a:pPr>
              <a:t>4</a:t>
            </a:fld>
            <a:endParaRPr lang="en-US" dirty="0"/>
          </a:p>
        </p:txBody>
      </p:sp>
      <p:sp>
        <p:nvSpPr>
          <p:cNvPr id="6" name="Date Placeholder 5">
            <a:extLst>
              <a:ext uri="{FF2B5EF4-FFF2-40B4-BE49-F238E27FC236}">
                <a16:creationId xmlns:a16="http://schemas.microsoft.com/office/drawing/2014/main" id="{A6839EC7-B38E-7643-3CC9-D35F4460342E}"/>
              </a:ext>
            </a:extLst>
          </p:cNvPr>
          <p:cNvSpPr>
            <a:spLocks noGrp="1"/>
          </p:cNvSpPr>
          <p:nvPr>
            <p:ph type="dt" sz="half" idx="2"/>
          </p:nvPr>
        </p:nvSpPr>
        <p:spPr/>
        <p:txBody>
          <a:bodyPr/>
          <a:lstStyle/>
          <a:p>
            <a:pPr>
              <a:defRPr/>
            </a:pPr>
            <a:r>
              <a:rPr lang="en-US" cap="all"/>
              <a:t>01/01/24</a:t>
            </a:r>
            <a:endParaRPr lang="en-US" cap="all" dirty="0"/>
          </a:p>
        </p:txBody>
      </p:sp>
      <p:sp>
        <p:nvSpPr>
          <p:cNvPr id="7" name="Rectangle 6">
            <a:extLst>
              <a:ext uri="{FF2B5EF4-FFF2-40B4-BE49-F238E27FC236}">
                <a16:creationId xmlns:a16="http://schemas.microsoft.com/office/drawing/2014/main" id="{F6B31D07-5B52-F5D9-C22A-9047C162340C}"/>
              </a:ext>
            </a:extLst>
          </p:cNvPr>
          <p:cNvSpPr/>
          <p:nvPr/>
        </p:nvSpPr>
        <p:spPr>
          <a:xfrm>
            <a:off x="-1" y="3062252"/>
            <a:ext cx="12204819" cy="37957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A059C940-A77A-0B41-4019-4C344A4B7970}"/>
              </a:ext>
            </a:extLst>
          </p:cNvPr>
          <p:cNvPicPr>
            <a:picLocks noChangeAspect="1"/>
          </p:cNvPicPr>
          <p:nvPr/>
        </p:nvPicPr>
        <p:blipFill>
          <a:blip r:embed="rId2">
            <a:alphaModFix amt="85000"/>
          </a:blip>
          <a:stretch>
            <a:fillRect/>
          </a:stretch>
        </p:blipFill>
        <p:spPr>
          <a:xfrm>
            <a:off x="-12820" y="12033"/>
            <a:ext cx="12204819" cy="3060807"/>
          </a:xfrm>
          <a:prstGeom prst="rect">
            <a:avLst/>
          </a:prstGeom>
        </p:spPr>
      </p:pic>
      <p:pic>
        <p:nvPicPr>
          <p:cNvPr id="8" name="Picture 14">
            <a:extLst>
              <a:ext uri="{FF2B5EF4-FFF2-40B4-BE49-F238E27FC236}">
                <a16:creationId xmlns:a16="http://schemas.microsoft.com/office/drawing/2014/main" id="{A574E64B-86FE-3612-0642-2828438CD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270507"/>
            <a:ext cx="6022033" cy="29152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5251037-0B2D-3256-8B4D-774FF8D23579}"/>
              </a:ext>
            </a:extLst>
          </p:cNvPr>
          <p:cNvPicPr>
            <a:picLocks noChangeAspect="1"/>
          </p:cNvPicPr>
          <p:nvPr/>
        </p:nvPicPr>
        <p:blipFill>
          <a:blip r:embed="rId4"/>
          <a:stretch>
            <a:fillRect/>
          </a:stretch>
        </p:blipFill>
        <p:spPr>
          <a:xfrm>
            <a:off x="215079" y="3689239"/>
            <a:ext cx="2984493" cy="2892077"/>
          </a:xfrm>
          <a:prstGeom prst="rect">
            <a:avLst/>
          </a:prstGeom>
        </p:spPr>
      </p:pic>
      <p:sp>
        <p:nvSpPr>
          <p:cNvPr id="11" name="Text Placeholder 2">
            <a:extLst>
              <a:ext uri="{FF2B5EF4-FFF2-40B4-BE49-F238E27FC236}">
                <a16:creationId xmlns:a16="http://schemas.microsoft.com/office/drawing/2014/main" id="{DCF529F9-68CB-DD71-63CE-64828B39965A}"/>
              </a:ext>
            </a:extLst>
          </p:cNvPr>
          <p:cNvSpPr txBox="1">
            <a:spLocks/>
          </p:cNvSpPr>
          <p:nvPr/>
        </p:nvSpPr>
        <p:spPr>
          <a:xfrm>
            <a:off x="338921" y="2414231"/>
            <a:ext cx="3473257" cy="1076300"/>
          </a:xfrm>
          <a:prstGeom prst="rect">
            <a:avLst/>
          </a:prstGeom>
          <a:noFill/>
          <a:effectLst>
            <a:glow rad="228600">
              <a:schemeClr val="accent6">
                <a:satMod val="175000"/>
                <a:alpha val="40000"/>
              </a:schemeClr>
            </a:glow>
          </a:effec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bg1"/>
                </a:solidFill>
                <a:effectLst>
                  <a:outerShdw blurRad="38100" dist="38100" dir="2700000" algn="tl">
                    <a:srgbClr val="000000">
                      <a:alpha val="43137"/>
                    </a:srgbClr>
                  </a:outerShdw>
                </a:effectLst>
              </a:rPr>
              <a:t>No other laundry detergent naturally “consumes dirt        &amp; grime” or “improves water quality downstream”</a:t>
            </a:r>
            <a:endParaRPr lang="en-US" sz="1600" dirty="0">
              <a:solidFill>
                <a:schemeClr val="bg1"/>
              </a:solidFill>
              <a:effectLst>
                <a:outerShdw blurRad="38100" dist="38100" dir="2700000" algn="tl">
                  <a:srgbClr val="000000">
                    <a:alpha val="43137"/>
                  </a:srgbClr>
                </a:outerShdw>
              </a:effectLst>
            </a:endParaRPr>
          </a:p>
        </p:txBody>
      </p:sp>
      <p:pic>
        <p:nvPicPr>
          <p:cNvPr id="13" name="Picture 8">
            <a:extLst>
              <a:ext uri="{FF2B5EF4-FFF2-40B4-BE49-F238E27FC236}">
                <a16:creationId xmlns:a16="http://schemas.microsoft.com/office/drawing/2014/main" id="{E6BE02A0-DDF9-1998-0F68-C803DBFE42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5841" y="5080736"/>
            <a:ext cx="1089570" cy="11502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EEBB16E2-53BE-9BAC-AEEC-F1962CC208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8788" y="4031775"/>
            <a:ext cx="1024713" cy="10247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E2DA873-D627-F335-C1B9-E907BE6DE02A}"/>
              </a:ext>
            </a:extLst>
          </p:cNvPr>
          <p:cNvPicPr>
            <a:picLocks noChangeAspect="1"/>
          </p:cNvPicPr>
          <p:nvPr/>
        </p:nvPicPr>
        <p:blipFill>
          <a:blip r:embed="rId7"/>
          <a:stretch>
            <a:fillRect/>
          </a:stretch>
        </p:blipFill>
        <p:spPr>
          <a:xfrm>
            <a:off x="9339300" y="4037795"/>
            <a:ext cx="1022704" cy="1018693"/>
          </a:xfrm>
          <a:prstGeom prst="rect">
            <a:avLst/>
          </a:prstGeom>
        </p:spPr>
      </p:pic>
      <p:pic>
        <p:nvPicPr>
          <p:cNvPr id="16" name="Picture 6">
            <a:extLst>
              <a:ext uri="{FF2B5EF4-FFF2-40B4-BE49-F238E27FC236}">
                <a16:creationId xmlns:a16="http://schemas.microsoft.com/office/drawing/2014/main" id="{7FCC9BC2-7BF6-B169-1BCA-A978EE3155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0218" y="4097378"/>
            <a:ext cx="960816" cy="96081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D41EF8C5-0356-CD2D-766D-A10B60E6990A}"/>
              </a:ext>
            </a:extLst>
          </p:cNvPr>
          <p:cNvPicPr>
            <a:picLocks noChangeAspect="1"/>
          </p:cNvPicPr>
          <p:nvPr/>
        </p:nvPicPr>
        <p:blipFill>
          <a:blip r:embed="rId9"/>
          <a:stretch>
            <a:fillRect/>
          </a:stretch>
        </p:blipFill>
        <p:spPr>
          <a:xfrm>
            <a:off x="8365794" y="5161019"/>
            <a:ext cx="1024713" cy="1024713"/>
          </a:xfrm>
          <a:prstGeom prst="rect">
            <a:avLst/>
          </a:prstGeom>
        </p:spPr>
      </p:pic>
      <p:pic>
        <p:nvPicPr>
          <p:cNvPr id="18" name="Picture 4">
            <a:extLst>
              <a:ext uri="{FF2B5EF4-FFF2-40B4-BE49-F238E27FC236}">
                <a16:creationId xmlns:a16="http://schemas.microsoft.com/office/drawing/2014/main" id="{9BC911F9-512A-4974-4B47-28AEFB39E206}"/>
              </a:ext>
            </a:extLst>
          </p:cNvPr>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097295" y="5153107"/>
            <a:ext cx="1527304" cy="100229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F51BBFFC-1BF0-2612-F2B2-CB3010447BED}"/>
              </a:ext>
            </a:extLst>
          </p:cNvPr>
          <p:cNvPicPr>
            <a:picLocks noChangeAspect="1"/>
          </p:cNvPicPr>
          <p:nvPr/>
        </p:nvPicPr>
        <p:blipFill>
          <a:blip r:embed="rId11"/>
          <a:stretch>
            <a:fillRect/>
          </a:stretch>
        </p:blipFill>
        <p:spPr>
          <a:xfrm>
            <a:off x="7011941" y="4097377"/>
            <a:ext cx="4130915" cy="2133589"/>
          </a:xfrm>
          <a:prstGeom prst="rect">
            <a:avLst/>
          </a:prstGeom>
        </p:spPr>
      </p:pic>
      <p:sp>
        <p:nvSpPr>
          <p:cNvPr id="22" name="TextBox 21">
            <a:extLst>
              <a:ext uri="{FF2B5EF4-FFF2-40B4-BE49-F238E27FC236}">
                <a16:creationId xmlns:a16="http://schemas.microsoft.com/office/drawing/2014/main" id="{AEEF8AA4-2778-9A7C-FBFC-8EC1DC29EAD3}"/>
              </a:ext>
            </a:extLst>
          </p:cNvPr>
          <p:cNvSpPr txBox="1"/>
          <p:nvPr/>
        </p:nvSpPr>
        <p:spPr>
          <a:xfrm>
            <a:off x="338921" y="2094416"/>
            <a:ext cx="6096000" cy="400110"/>
          </a:xfrm>
          <a:prstGeom prst="rect">
            <a:avLst/>
          </a:prstGeom>
          <a:noFill/>
        </p:spPr>
        <p:txBody>
          <a:bodyPr wrap="square">
            <a:spAutoFit/>
          </a:bodyPr>
          <a:lstStyle/>
          <a:p>
            <a:r>
              <a:rPr lang="en-US" sz="2000" b="1" dirty="0" err="1">
                <a:solidFill>
                  <a:srgbClr val="92D050"/>
                </a:solidFill>
              </a:rPr>
              <a:t>eco</a:t>
            </a:r>
            <a:r>
              <a:rPr lang="en-US" sz="2000" b="1" dirty="0" err="1">
                <a:solidFill>
                  <a:srgbClr val="00B0F0"/>
                </a:solidFill>
              </a:rPr>
              <a:t>biotics</a:t>
            </a:r>
            <a:r>
              <a:rPr lang="en-US" b="1" dirty="0"/>
              <a:t> </a:t>
            </a:r>
            <a:r>
              <a:rPr lang="en-US" sz="1600" b="1" dirty="0">
                <a:solidFill>
                  <a:schemeClr val="bg1"/>
                </a:solidFill>
                <a:effectLst/>
              </a:rPr>
              <a:t>the natural way to clean </a:t>
            </a:r>
            <a:endParaRPr lang="en-US" b="1" dirty="0">
              <a:solidFill>
                <a:schemeClr val="bg1"/>
              </a:solidFill>
              <a:effectLst/>
            </a:endParaRPr>
          </a:p>
        </p:txBody>
      </p:sp>
      <p:sp>
        <p:nvSpPr>
          <p:cNvPr id="2" name="Title 1">
            <a:extLst>
              <a:ext uri="{FF2B5EF4-FFF2-40B4-BE49-F238E27FC236}">
                <a16:creationId xmlns:a16="http://schemas.microsoft.com/office/drawing/2014/main" id="{C1C96DD2-B022-F0AE-80D0-77A2BE002565}"/>
              </a:ext>
            </a:extLst>
          </p:cNvPr>
          <p:cNvSpPr>
            <a:spLocks noGrp="1"/>
          </p:cNvSpPr>
          <p:nvPr>
            <p:ph type="title"/>
          </p:nvPr>
        </p:nvSpPr>
        <p:spPr>
          <a:xfrm>
            <a:off x="1439349" y="288303"/>
            <a:ext cx="6715277" cy="518153"/>
          </a:xfrm>
          <a:ln>
            <a:noFill/>
          </a:ln>
          <a:effectLst>
            <a:glow rad="101600">
              <a:schemeClr val="bg1">
                <a:alpha val="60000"/>
              </a:schemeClr>
            </a:glow>
          </a:effectLst>
        </p:spPr>
        <p:txBody>
          <a:bodyPr/>
          <a:lstStyle/>
          <a:p>
            <a:pPr algn="ctr"/>
            <a:r>
              <a:rPr lang="en-US" sz="2400" dirty="0">
                <a:solidFill>
                  <a:schemeClr val="tx1">
                    <a:lumMod val="95000"/>
                    <a:lumOff val="5000"/>
                  </a:schemeClr>
                </a:solidFill>
                <a:effectLst>
                  <a:glow rad="63500">
                    <a:schemeClr val="accent6">
                      <a:satMod val="175000"/>
                      <a:alpha val="40000"/>
                    </a:schemeClr>
                  </a:glow>
                  <a:outerShdw blurRad="38100" dist="38100" dir="2700000" algn="tl">
                    <a:srgbClr val="000000">
                      <a:alpha val="43137"/>
                    </a:srgbClr>
                  </a:outerShdw>
                </a:effectLst>
              </a:rPr>
              <a:t>CLEANS </a:t>
            </a:r>
            <a:br>
              <a:rPr lang="en-US" sz="2400" dirty="0">
                <a:solidFill>
                  <a:schemeClr val="tx1">
                    <a:lumMod val="95000"/>
                    <a:lumOff val="5000"/>
                  </a:schemeClr>
                </a:solidFill>
                <a:effectLst>
                  <a:glow rad="63500">
                    <a:schemeClr val="accent6">
                      <a:satMod val="175000"/>
                      <a:alpha val="40000"/>
                    </a:schemeClr>
                  </a:glow>
                  <a:outerShdw blurRad="38100" dist="38100" dir="2700000" algn="tl">
                    <a:srgbClr val="000000">
                      <a:alpha val="43137"/>
                    </a:srgbClr>
                  </a:outerShdw>
                </a:effectLst>
              </a:rPr>
            </a:br>
            <a:r>
              <a:rPr lang="en-US" sz="2400" dirty="0">
                <a:solidFill>
                  <a:schemeClr val="tx1">
                    <a:lumMod val="95000"/>
                    <a:lumOff val="5000"/>
                  </a:schemeClr>
                </a:solidFill>
                <a:effectLst>
                  <a:glow rad="63500">
                    <a:schemeClr val="accent6">
                      <a:satMod val="175000"/>
                      <a:alpha val="40000"/>
                    </a:schemeClr>
                  </a:glow>
                  <a:outerShdw blurRad="38100" dist="38100" dir="2700000" algn="tl">
                    <a:srgbClr val="000000">
                      <a:alpha val="43137"/>
                    </a:srgbClr>
                  </a:outerShdw>
                </a:effectLst>
              </a:rPr>
              <a:t>DOWNSTREAM</a:t>
            </a:r>
            <a:br>
              <a:rPr lang="en-US" sz="2400" dirty="0">
                <a:solidFill>
                  <a:srgbClr val="00B0F0"/>
                </a:solidFill>
                <a:effectLst>
                  <a:glow rad="63500">
                    <a:schemeClr val="accent6">
                      <a:satMod val="175000"/>
                      <a:alpha val="40000"/>
                    </a:schemeClr>
                  </a:glow>
                  <a:outerShdw blurRad="38100" dist="38100" dir="2700000" algn="tl">
                    <a:srgbClr val="000000">
                      <a:alpha val="43137"/>
                    </a:srgbClr>
                  </a:outerShdw>
                </a:effectLst>
              </a:rPr>
            </a:br>
            <a:endParaRPr lang="en-US" sz="2400" dirty="0">
              <a:solidFill>
                <a:srgbClr val="00B0F0"/>
              </a:solidFill>
              <a:effectLst>
                <a:glow rad="63500">
                  <a:schemeClr val="accent6">
                    <a:satMod val="175000"/>
                    <a:alpha val="40000"/>
                  </a:schemeClr>
                </a:glow>
                <a:outerShdw blurRad="38100" dist="38100" dir="2700000" algn="tl">
                  <a:srgbClr val="000000">
                    <a:alpha val="43137"/>
                  </a:srgbClr>
                </a:outerShdw>
              </a:effectLst>
            </a:endParaRPr>
          </a:p>
        </p:txBody>
      </p:sp>
      <p:sp>
        <p:nvSpPr>
          <p:cNvPr id="26" name="TextBox 25">
            <a:extLst>
              <a:ext uri="{FF2B5EF4-FFF2-40B4-BE49-F238E27FC236}">
                <a16:creationId xmlns:a16="http://schemas.microsoft.com/office/drawing/2014/main" id="{E77F105E-094A-9F2B-D66C-BF388B2FFA7C}"/>
              </a:ext>
            </a:extLst>
          </p:cNvPr>
          <p:cNvSpPr txBox="1"/>
          <p:nvPr/>
        </p:nvSpPr>
        <p:spPr>
          <a:xfrm>
            <a:off x="6917805" y="325827"/>
            <a:ext cx="3656479" cy="707886"/>
          </a:xfrm>
          <a:prstGeom prst="rect">
            <a:avLst/>
          </a:prstGeom>
          <a:noFill/>
        </p:spPr>
        <p:txBody>
          <a:bodyPr wrap="square">
            <a:spAutoFit/>
          </a:bodyPr>
          <a:lstStyle/>
          <a:p>
            <a:pPr algn="ctr"/>
            <a:r>
              <a:rPr lang="en-US" sz="2000" dirty="0">
                <a:solidFill>
                  <a:srgbClr val="DC5D06"/>
                </a:solidFill>
                <a:effectLst>
                  <a:glow rad="101600">
                    <a:schemeClr val="tx1">
                      <a:lumMod val="95000"/>
                      <a:lumOff val="5000"/>
                      <a:alpha val="60000"/>
                    </a:schemeClr>
                  </a:glow>
                </a:effectLst>
                <a:latin typeface="+mj-lt"/>
              </a:rPr>
              <a:t>SENDS DIRT &amp; GRIME DOWNSTREAM</a:t>
            </a:r>
            <a:endParaRPr lang="en-US" sz="1200" dirty="0">
              <a:solidFill>
                <a:srgbClr val="DC5D06"/>
              </a:solidFill>
              <a:effectLst>
                <a:glow rad="101600">
                  <a:schemeClr val="tx1">
                    <a:lumMod val="95000"/>
                    <a:lumOff val="5000"/>
                    <a:alpha val="60000"/>
                  </a:schemeClr>
                </a:glow>
              </a:effectLst>
              <a:latin typeface="+mj-lt"/>
            </a:endParaRPr>
          </a:p>
        </p:txBody>
      </p:sp>
      <p:sp>
        <p:nvSpPr>
          <p:cNvPr id="27" name="Arrow: Right 26">
            <a:extLst>
              <a:ext uri="{FF2B5EF4-FFF2-40B4-BE49-F238E27FC236}">
                <a16:creationId xmlns:a16="http://schemas.microsoft.com/office/drawing/2014/main" id="{E185CDBC-8864-8ED4-1BA6-FD0836A7B909}"/>
              </a:ext>
            </a:extLst>
          </p:cNvPr>
          <p:cNvSpPr/>
          <p:nvPr/>
        </p:nvSpPr>
        <p:spPr>
          <a:xfrm rot="5400000">
            <a:off x="7829504" y="1740586"/>
            <a:ext cx="2040128" cy="808317"/>
          </a:xfrm>
          <a:prstGeom prst="rightArrow">
            <a:avLst/>
          </a:prstGeom>
          <a:solidFill>
            <a:srgbClr val="DC5D06"/>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03E6C421-90D7-95F0-FFF6-6B163FA09632}"/>
              </a:ext>
            </a:extLst>
          </p:cNvPr>
          <p:cNvSpPr/>
          <p:nvPr/>
        </p:nvSpPr>
        <p:spPr>
          <a:xfrm rot="16200000">
            <a:off x="3479248" y="2085153"/>
            <a:ext cx="2651791" cy="667568"/>
          </a:xfrm>
          <a:prstGeom prst="rightArrow">
            <a:avLst/>
          </a:prstGeom>
          <a:solidFill>
            <a:schemeClr val="accent6">
              <a:lumMod val="20000"/>
              <a:lumOff val="80000"/>
            </a:schemeClr>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EF762A90-AB27-BB84-99A3-F0442A419101}"/>
              </a:ext>
            </a:extLst>
          </p:cNvPr>
          <p:cNvPicPr>
            <a:picLocks noChangeAspect="1"/>
          </p:cNvPicPr>
          <p:nvPr/>
        </p:nvPicPr>
        <p:blipFill>
          <a:blip r:embed="rId12"/>
          <a:stretch>
            <a:fillRect/>
          </a:stretch>
        </p:blipFill>
        <p:spPr>
          <a:xfrm>
            <a:off x="3108716" y="3605697"/>
            <a:ext cx="3286545" cy="3060807"/>
          </a:xfrm>
          <a:prstGeom prst="rect">
            <a:avLst/>
          </a:prstGeom>
        </p:spPr>
      </p:pic>
      <p:pic>
        <p:nvPicPr>
          <p:cNvPr id="29" name="Picture 6" descr="Picture">
            <a:extLst>
              <a:ext uri="{FF2B5EF4-FFF2-40B4-BE49-F238E27FC236}">
                <a16:creationId xmlns:a16="http://schemas.microsoft.com/office/drawing/2014/main" id="{A29C407A-9A98-23D1-0EE4-8E3572D21F9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3976726" y="1594440"/>
            <a:ext cx="1640525" cy="1762554"/>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FF7249AD-2B7F-1F30-A4F1-D2DB5E46EDC3}"/>
              </a:ext>
            </a:extLst>
          </p:cNvPr>
          <p:cNvSpPr txBox="1"/>
          <p:nvPr/>
        </p:nvSpPr>
        <p:spPr>
          <a:xfrm>
            <a:off x="7084525" y="3220977"/>
            <a:ext cx="3323041" cy="769441"/>
          </a:xfrm>
          <a:prstGeom prst="rect">
            <a:avLst/>
          </a:prstGeom>
          <a:noFill/>
        </p:spPr>
        <p:txBody>
          <a:bodyPr wrap="square">
            <a:spAutoFit/>
          </a:bodyPr>
          <a:lstStyle/>
          <a:p>
            <a:pPr algn="ctr"/>
            <a:r>
              <a:rPr lang="en-US" sz="1100" b="1" i="1" dirty="0">
                <a:solidFill>
                  <a:srgbClr val="DC5D06"/>
                </a:solidFill>
              </a:rPr>
              <a:t>   Regular chemical detergents don’t breakdown or pre-remediate wastewater. They only lift dirt &amp; grime, flushing their chemicals and grime downstream to further pollute wastewaters</a:t>
            </a:r>
            <a:endParaRPr lang="en-US" sz="1100" dirty="0">
              <a:solidFill>
                <a:srgbClr val="DC5D06"/>
              </a:solidFill>
            </a:endParaRPr>
          </a:p>
        </p:txBody>
      </p:sp>
      <p:pic>
        <p:nvPicPr>
          <p:cNvPr id="20" name="Picture 19">
            <a:extLst>
              <a:ext uri="{FF2B5EF4-FFF2-40B4-BE49-F238E27FC236}">
                <a16:creationId xmlns:a16="http://schemas.microsoft.com/office/drawing/2014/main" id="{7A2C5BBF-E1FB-91F8-4C7B-B970B0433D21}"/>
              </a:ext>
            </a:extLst>
          </p:cNvPr>
          <p:cNvPicPr>
            <a:picLocks noChangeAspect="1"/>
          </p:cNvPicPr>
          <p:nvPr/>
        </p:nvPicPr>
        <p:blipFill>
          <a:blip r:embed="rId14">
            <a:clrChange>
              <a:clrFrom>
                <a:srgbClr val="FDFDFD"/>
              </a:clrFrom>
              <a:clrTo>
                <a:srgbClr val="FDFDFD">
                  <a:alpha val="0"/>
                </a:srgbClr>
              </a:clrTo>
            </a:clrChange>
          </a:blip>
          <a:stretch>
            <a:fillRect/>
          </a:stretch>
        </p:blipFill>
        <p:spPr>
          <a:xfrm>
            <a:off x="301426" y="3341376"/>
            <a:ext cx="563792" cy="508337"/>
          </a:xfrm>
          <a:prstGeom prst="rect">
            <a:avLst/>
          </a:prstGeom>
        </p:spPr>
      </p:pic>
      <p:sp>
        <p:nvSpPr>
          <p:cNvPr id="3" name="TextBox 2">
            <a:extLst>
              <a:ext uri="{FF2B5EF4-FFF2-40B4-BE49-F238E27FC236}">
                <a16:creationId xmlns:a16="http://schemas.microsoft.com/office/drawing/2014/main" id="{39C3636E-B8D0-E3C3-FA2F-9E020B60F977}"/>
              </a:ext>
            </a:extLst>
          </p:cNvPr>
          <p:cNvSpPr txBox="1"/>
          <p:nvPr/>
        </p:nvSpPr>
        <p:spPr>
          <a:xfrm>
            <a:off x="837012" y="3372612"/>
            <a:ext cx="3230276" cy="261610"/>
          </a:xfrm>
          <a:prstGeom prst="rect">
            <a:avLst/>
          </a:prstGeom>
          <a:noFill/>
        </p:spPr>
        <p:txBody>
          <a:bodyPr wrap="square" rtlCol="0">
            <a:spAutoFit/>
          </a:bodyPr>
          <a:lstStyle/>
          <a:p>
            <a:r>
              <a:rPr lang="en-US" sz="1100" dirty="0">
                <a:solidFill>
                  <a:srgbClr val="007A37"/>
                </a:solidFill>
              </a:rPr>
              <a:t>when taking care of our planet matters</a:t>
            </a:r>
          </a:p>
        </p:txBody>
      </p:sp>
      <p:pic>
        <p:nvPicPr>
          <p:cNvPr id="21" name="Picture 20">
            <a:extLst>
              <a:ext uri="{FF2B5EF4-FFF2-40B4-BE49-F238E27FC236}">
                <a16:creationId xmlns:a16="http://schemas.microsoft.com/office/drawing/2014/main" id="{A2318B4D-DDE6-232C-03D6-799EBC5AA3FF}"/>
              </a:ext>
            </a:extLst>
          </p:cNvPr>
          <p:cNvPicPr>
            <a:picLocks noChangeAspect="1"/>
          </p:cNvPicPr>
          <p:nvPr/>
        </p:nvPicPr>
        <p:blipFill>
          <a:blip r:embed="rId15"/>
          <a:stretch>
            <a:fillRect/>
          </a:stretch>
        </p:blipFill>
        <p:spPr>
          <a:xfrm>
            <a:off x="472982" y="441084"/>
            <a:ext cx="1604003" cy="576544"/>
          </a:xfrm>
          <a:prstGeom prst="rect">
            <a:avLst/>
          </a:prstGeom>
        </p:spPr>
      </p:pic>
      <p:pic>
        <p:nvPicPr>
          <p:cNvPr id="6152" name="Picture 8" descr="Picture">
            <a:extLst>
              <a:ext uri="{FF2B5EF4-FFF2-40B4-BE49-F238E27FC236}">
                <a16:creationId xmlns:a16="http://schemas.microsoft.com/office/drawing/2014/main" id="{124B3303-EB4D-7361-BBB9-9FF2F507E45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84698" y="1782962"/>
            <a:ext cx="563792" cy="21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423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3DE5B-8BF6-2FEE-79AD-658789DB4F3D}"/>
              </a:ext>
            </a:extLst>
          </p:cNvPr>
          <p:cNvSpPr>
            <a:spLocks noGrp="1"/>
          </p:cNvSpPr>
          <p:nvPr>
            <p:ph type="title"/>
          </p:nvPr>
        </p:nvSpPr>
        <p:spPr>
          <a:xfrm>
            <a:off x="489912" y="1323422"/>
            <a:ext cx="10208731" cy="687834"/>
          </a:xfrm>
        </p:spPr>
        <p:txBody>
          <a:bodyPr/>
          <a:lstStyle/>
          <a:p>
            <a:r>
              <a:rPr lang="en-US" dirty="0"/>
              <a:t>Stay ahead of bioburden</a:t>
            </a:r>
          </a:p>
        </p:txBody>
      </p:sp>
      <p:sp>
        <p:nvSpPr>
          <p:cNvPr id="3" name="Content Placeholder 2">
            <a:extLst>
              <a:ext uri="{FF2B5EF4-FFF2-40B4-BE49-F238E27FC236}">
                <a16:creationId xmlns:a16="http://schemas.microsoft.com/office/drawing/2014/main" id="{07B6FD6A-4363-7561-A223-740CE847B876}"/>
              </a:ext>
            </a:extLst>
          </p:cNvPr>
          <p:cNvSpPr>
            <a:spLocks noGrp="1"/>
          </p:cNvSpPr>
          <p:nvPr>
            <p:ph sz="quarter" idx="10"/>
          </p:nvPr>
        </p:nvSpPr>
        <p:spPr>
          <a:xfrm>
            <a:off x="616965" y="1904324"/>
            <a:ext cx="9051419" cy="5068887"/>
          </a:xfrm>
        </p:spPr>
        <p:txBody>
          <a:bodyPr/>
          <a:lstStyle/>
          <a:p>
            <a:r>
              <a:rPr lang="en-US" sz="1600" dirty="0"/>
              <a:t>Permanent 24/7 fabric protection against fabric deteriorating &amp; odor causing bacteria</a:t>
            </a:r>
          </a:p>
          <a:p>
            <a:r>
              <a:rPr lang="en-US" sz="1600" dirty="0"/>
              <a:t>Reduces bioburdens (Staph, E.coli, MRSA, </a:t>
            </a:r>
            <a:r>
              <a:rPr lang="en-US" sz="1600" dirty="0" err="1"/>
              <a:t>C.diff</a:t>
            </a:r>
            <a:r>
              <a:rPr lang="en-US" sz="1600" dirty="0"/>
              <a:t>, Gram+/-  Bacteria and Fabric Deteriorating &amp; Odor Causing Bacteria) up to 99.99%</a:t>
            </a:r>
          </a:p>
          <a:p>
            <a:r>
              <a:rPr lang="en-US" sz="1600" dirty="0"/>
              <a:t>Keeps Fabrics Cleaner &amp; Fresher Longer Between Cleanings</a:t>
            </a:r>
          </a:p>
        </p:txBody>
      </p:sp>
      <p:sp>
        <p:nvSpPr>
          <p:cNvPr id="4" name="Footer Placeholder 3">
            <a:extLst>
              <a:ext uri="{FF2B5EF4-FFF2-40B4-BE49-F238E27FC236}">
                <a16:creationId xmlns:a16="http://schemas.microsoft.com/office/drawing/2014/main" id="{FB39F08D-D979-AA5F-C090-D01435EA2BC1}"/>
              </a:ext>
            </a:extLst>
          </p:cNvPr>
          <p:cNvSpPr>
            <a:spLocks noGrp="1"/>
          </p:cNvSpPr>
          <p:nvPr>
            <p:ph type="ftr" sz="quarter" idx="3"/>
          </p:nvPr>
        </p:nvSpPr>
        <p:spPr/>
        <p:txBody>
          <a:bodyPr/>
          <a:lstStyle/>
          <a:p>
            <a:r>
              <a:rPr lang="en-US"/>
              <a:t>balance </a:t>
            </a:r>
            <a:endParaRPr lang="en-US" dirty="0"/>
          </a:p>
        </p:txBody>
      </p:sp>
      <p:sp>
        <p:nvSpPr>
          <p:cNvPr id="5" name="Slide Number Placeholder 4">
            <a:extLst>
              <a:ext uri="{FF2B5EF4-FFF2-40B4-BE49-F238E27FC236}">
                <a16:creationId xmlns:a16="http://schemas.microsoft.com/office/drawing/2014/main" id="{81C27B9E-64A3-F59A-6CDD-86F29A1F90D2}"/>
              </a:ext>
            </a:extLst>
          </p:cNvPr>
          <p:cNvSpPr>
            <a:spLocks noGrp="1"/>
          </p:cNvSpPr>
          <p:nvPr>
            <p:ph type="sldNum" sz="quarter" idx="4"/>
          </p:nvPr>
        </p:nvSpPr>
        <p:spPr/>
        <p:txBody>
          <a:bodyPr/>
          <a:lstStyle/>
          <a:p>
            <a:pPr>
              <a:defRPr/>
            </a:pPr>
            <a:fld id="{8D1FC6F8-0BCD-47E9-9C64-690771D9C143}" type="slidenum">
              <a:rPr lang="en-US" smtClean="0"/>
              <a:pPr>
                <a:defRPr/>
              </a:pPr>
              <a:t>5</a:t>
            </a:fld>
            <a:endParaRPr lang="en-US" dirty="0"/>
          </a:p>
        </p:txBody>
      </p:sp>
      <p:sp>
        <p:nvSpPr>
          <p:cNvPr id="6" name="Date Placeholder 5">
            <a:extLst>
              <a:ext uri="{FF2B5EF4-FFF2-40B4-BE49-F238E27FC236}">
                <a16:creationId xmlns:a16="http://schemas.microsoft.com/office/drawing/2014/main" id="{33D40815-A82E-B59F-5D4F-803859C6EF08}"/>
              </a:ext>
            </a:extLst>
          </p:cNvPr>
          <p:cNvSpPr>
            <a:spLocks noGrp="1"/>
          </p:cNvSpPr>
          <p:nvPr>
            <p:ph type="dt" sz="half" idx="2"/>
          </p:nvPr>
        </p:nvSpPr>
        <p:spPr/>
        <p:txBody>
          <a:bodyPr/>
          <a:lstStyle/>
          <a:p>
            <a:pPr>
              <a:defRPr/>
            </a:pPr>
            <a:r>
              <a:rPr lang="en-US" cap="all"/>
              <a:t>01/01/24</a:t>
            </a:r>
            <a:endParaRPr lang="en-US" cap="all" dirty="0"/>
          </a:p>
        </p:txBody>
      </p:sp>
      <p:pic>
        <p:nvPicPr>
          <p:cNvPr id="9" name="Picture 8" descr="A red round stamp with black text&#10;&#10;Description automatically generated">
            <a:extLst>
              <a:ext uri="{FF2B5EF4-FFF2-40B4-BE49-F238E27FC236}">
                <a16:creationId xmlns:a16="http://schemas.microsoft.com/office/drawing/2014/main" id="{78403288-5299-4843-E857-F4425A1E93AF}"/>
              </a:ext>
            </a:extLst>
          </p:cNvPr>
          <p:cNvPicPr>
            <a:picLocks noChangeAspect="1"/>
          </p:cNvPicPr>
          <p:nvPr/>
        </p:nvPicPr>
        <p:blipFill>
          <a:blip r:embed="rId2"/>
          <a:stretch>
            <a:fillRect/>
          </a:stretch>
        </p:blipFill>
        <p:spPr>
          <a:xfrm>
            <a:off x="7066272" y="3038527"/>
            <a:ext cx="2348779" cy="1918170"/>
          </a:xfrm>
          <a:prstGeom prst="rect">
            <a:avLst/>
          </a:prstGeom>
        </p:spPr>
      </p:pic>
      <p:pic>
        <p:nvPicPr>
          <p:cNvPr id="10" name="Picture 8" descr="Picture">
            <a:extLst>
              <a:ext uri="{FF2B5EF4-FFF2-40B4-BE49-F238E27FC236}">
                <a16:creationId xmlns:a16="http://schemas.microsoft.com/office/drawing/2014/main" id="{46D0793A-577D-B9E1-5E41-7B1FFDC60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383" y="3296944"/>
            <a:ext cx="2248324" cy="2285922"/>
          </a:xfrm>
          <a:prstGeom prst="rect">
            <a:avLst/>
          </a:prstGeom>
          <a:noFill/>
          <a:effectLst>
            <a:glow rad="63500">
              <a:schemeClr val="accent6">
                <a:satMod val="175000"/>
                <a:alpha val="40000"/>
              </a:schemeClr>
            </a:glow>
            <a:softEdge rad="63500"/>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91316F7-663D-70D3-3200-B097EF025DFB}"/>
              </a:ext>
            </a:extLst>
          </p:cNvPr>
          <p:cNvSpPr txBox="1"/>
          <p:nvPr/>
        </p:nvSpPr>
        <p:spPr>
          <a:xfrm>
            <a:off x="3288760" y="3307293"/>
            <a:ext cx="5052291" cy="1184940"/>
          </a:xfrm>
          <a:prstGeom prst="rect">
            <a:avLst/>
          </a:prstGeom>
          <a:noFill/>
        </p:spPr>
        <p:txBody>
          <a:bodyPr wrap="square" rtlCol="0">
            <a:spAutoFit/>
          </a:bodyPr>
          <a:lstStyle/>
          <a:p>
            <a:r>
              <a:rPr lang="en-US" sz="1600" dirty="0">
                <a:solidFill>
                  <a:schemeClr val="bg1"/>
                </a:solidFill>
              </a:rPr>
              <a:t>PATENTED PROCESS </a:t>
            </a:r>
          </a:p>
          <a:p>
            <a:r>
              <a:rPr lang="en-US" sz="1100" dirty="0">
                <a:solidFill>
                  <a:schemeClr val="bg1"/>
                </a:solidFill>
              </a:rPr>
              <a:t>Any processing of permanent antimicrobial technology</a:t>
            </a:r>
          </a:p>
          <a:p>
            <a:endParaRPr lang="en-US" sz="1600" dirty="0">
              <a:solidFill>
                <a:schemeClr val="bg1"/>
              </a:solidFill>
            </a:endParaRPr>
          </a:p>
          <a:p>
            <a:r>
              <a:rPr lang="en-US" sz="1600" dirty="0">
                <a:solidFill>
                  <a:schemeClr val="bg1"/>
                </a:solidFill>
              </a:rPr>
              <a:t>PATENT PENDING SACHETS </a:t>
            </a:r>
          </a:p>
          <a:p>
            <a:r>
              <a:rPr lang="en-US" sz="1100" dirty="0">
                <a:solidFill>
                  <a:schemeClr val="bg1"/>
                </a:solidFill>
              </a:rPr>
              <a:t>Process of dosing into any washing machine</a:t>
            </a:r>
          </a:p>
        </p:txBody>
      </p:sp>
      <p:pic>
        <p:nvPicPr>
          <p:cNvPr id="5132" name="Picture 12" descr="Patent Logos">
            <a:extLst>
              <a:ext uri="{FF2B5EF4-FFF2-40B4-BE49-F238E27FC236}">
                <a16:creationId xmlns:a16="http://schemas.microsoft.com/office/drawing/2014/main" id="{76CBEA80-FBDF-A58B-8EC4-8E10F3709F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6192" y="4591954"/>
            <a:ext cx="1101702" cy="99091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8CE3447-C548-96BA-A3C9-DEDF4D2EE6F2}"/>
              </a:ext>
            </a:extLst>
          </p:cNvPr>
          <p:cNvSpPr txBox="1"/>
          <p:nvPr/>
        </p:nvSpPr>
        <p:spPr>
          <a:xfrm>
            <a:off x="363631" y="5719113"/>
            <a:ext cx="9051419" cy="369332"/>
          </a:xfrm>
          <a:prstGeom prst="rect">
            <a:avLst/>
          </a:prstGeom>
          <a:noFill/>
        </p:spPr>
        <p:txBody>
          <a:bodyPr wrap="square" rtlCol="0">
            <a:spAutoFit/>
          </a:bodyPr>
          <a:lstStyle/>
          <a:p>
            <a:r>
              <a:rPr lang="en-US" dirty="0">
                <a:solidFill>
                  <a:schemeClr val="bg1"/>
                </a:solidFill>
              </a:rPr>
              <a:t>1 SACHET permanently protects 5lbs or 5 articles of sportswear, sheets, casual wear, etc.</a:t>
            </a:r>
          </a:p>
        </p:txBody>
      </p:sp>
      <p:sp>
        <p:nvSpPr>
          <p:cNvPr id="8" name="TextBox 7">
            <a:extLst>
              <a:ext uri="{FF2B5EF4-FFF2-40B4-BE49-F238E27FC236}">
                <a16:creationId xmlns:a16="http://schemas.microsoft.com/office/drawing/2014/main" id="{0D57FABC-2F8A-4648-0C01-52A0584CEE1B}"/>
              </a:ext>
            </a:extLst>
          </p:cNvPr>
          <p:cNvSpPr txBox="1"/>
          <p:nvPr/>
        </p:nvSpPr>
        <p:spPr>
          <a:xfrm>
            <a:off x="363633" y="5965505"/>
            <a:ext cx="6096000" cy="646331"/>
          </a:xfrm>
          <a:prstGeom prst="rect">
            <a:avLst/>
          </a:prstGeom>
          <a:noFill/>
        </p:spPr>
        <p:txBody>
          <a:bodyPr wrap="square">
            <a:spAutoFit/>
          </a:bodyPr>
          <a:lstStyle/>
          <a:p>
            <a:r>
              <a:rPr lang="en-US" sz="2400" dirty="0">
                <a:solidFill>
                  <a:schemeClr val="accent5">
                    <a:lumMod val="60000"/>
                    <a:lumOff val="40000"/>
                  </a:schemeClr>
                </a:solidFill>
              </a:rPr>
              <a:t>The ultimate bioprotectant  </a:t>
            </a:r>
          </a:p>
          <a:p>
            <a:r>
              <a:rPr lang="en-US" sz="1200" dirty="0">
                <a:solidFill>
                  <a:schemeClr val="accent5">
                    <a:lumMod val="60000"/>
                    <a:lumOff val="40000"/>
                  </a:schemeClr>
                </a:solidFill>
              </a:rPr>
              <a:t>one time application “never washes off or wears out” </a:t>
            </a:r>
          </a:p>
        </p:txBody>
      </p:sp>
      <p:pic>
        <p:nvPicPr>
          <p:cNvPr id="1026" name="Picture 2" descr="Picture">
            <a:extLst>
              <a:ext uri="{FF2B5EF4-FFF2-40B4-BE49-F238E27FC236}">
                <a16:creationId xmlns:a16="http://schemas.microsoft.com/office/drawing/2014/main" id="{0E6EF538-483B-A4D1-8563-C0B225C1AC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965" y="212037"/>
            <a:ext cx="2411138" cy="9622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volutionary logo Free Vector / 4Vector">
            <a:extLst>
              <a:ext uri="{FF2B5EF4-FFF2-40B4-BE49-F238E27FC236}">
                <a16:creationId xmlns:a16="http://schemas.microsoft.com/office/drawing/2014/main" id="{49822524-0248-BDB7-61DB-73F1067D6E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4787" y="350377"/>
            <a:ext cx="3830637" cy="990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058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AC2324A2-9A57-4433-8C66-C17D1D2703BF}"/>
              </a:ext>
            </a:extLst>
          </p:cNvPr>
          <p:cNvSpPr>
            <a:spLocks noGrp="1"/>
          </p:cNvSpPr>
          <p:nvPr>
            <p:ph type="title"/>
          </p:nvPr>
        </p:nvSpPr>
        <p:spPr>
          <a:xfrm>
            <a:off x="1034661" y="1321719"/>
            <a:ext cx="4579970" cy="538038"/>
          </a:xfrm>
        </p:spPr>
        <p:txBody>
          <a:bodyPr/>
          <a:lstStyle/>
          <a:p>
            <a:r>
              <a:rPr lang="en-US" dirty="0"/>
              <a:t>About Us</a:t>
            </a:r>
          </a:p>
        </p:txBody>
      </p:sp>
      <p:sp>
        <p:nvSpPr>
          <p:cNvPr id="59" name="Text Placeholder 58">
            <a:extLst>
              <a:ext uri="{FF2B5EF4-FFF2-40B4-BE49-F238E27FC236}">
                <a16:creationId xmlns:a16="http://schemas.microsoft.com/office/drawing/2014/main" id="{FDAF9C5E-FFD5-49FC-9788-18CE8F0958C1}"/>
              </a:ext>
            </a:extLst>
          </p:cNvPr>
          <p:cNvSpPr>
            <a:spLocks noGrp="1"/>
          </p:cNvSpPr>
          <p:nvPr>
            <p:ph type="body" sz="quarter" idx="12"/>
          </p:nvPr>
        </p:nvSpPr>
        <p:spPr>
          <a:xfrm>
            <a:off x="1034661" y="1992980"/>
            <a:ext cx="5290984" cy="2872039"/>
          </a:xfrm>
        </p:spPr>
        <p:txBody>
          <a:bodyPr/>
          <a:lstStyle/>
          <a:p>
            <a:r>
              <a:rPr lang="en-US" dirty="0"/>
              <a:t>Incorporating cleaner solutions in all aspects of production,    we take the health of your laundry and environment seriously. Going beyond green, the tide is turned on toxic, granular and other lifeless laundry detergents by cultivating the living power of nature to safely &amp; effectively clean fabrics and our environment. </a:t>
            </a:r>
            <a:r>
              <a:rPr lang="en-US" i="1" dirty="0">
                <a:solidFill>
                  <a:schemeClr val="accent6">
                    <a:lumMod val="60000"/>
                    <a:lumOff val="40000"/>
                  </a:schemeClr>
                </a:solidFill>
              </a:rPr>
              <a:t>Delivers continuous cleaning              down-stream to improve water quality.</a:t>
            </a:r>
          </a:p>
          <a:p>
            <a:endParaRPr lang="en-US" i="1" dirty="0"/>
          </a:p>
          <a:p>
            <a:r>
              <a:rPr lang="en-US" dirty="0"/>
              <a:t>Furthering the innovation with a patented and permanent 24/7 always-active antibacterial, antifungal &amp; antiviral fabric protection, derived from coconuts, unequalled in sustained bioburden reduction. </a:t>
            </a:r>
            <a:r>
              <a:rPr lang="en-US" i="1" dirty="0">
                <a:solidFill>
                  <a:schemeClr val="accent6">
                    <a:lumMod val="60000"/>
                    <a:lumOff val="40000"/>
                  </a:schemeClr>
                </a:solidFill>
              </a:rPr>
              <a:t>Provides fresher fabrics while in-service. </a:t>
            </a:r>
          </a:p>
        </p:txBody>
      </p:sp>
      <p:sp>
        <p:nvSpPr>
          <p:cNvPr id="10" name="Footer Placeholder 9">
            <a:extLst>
              <a:ext uri="{FF2B5EF4-FFF2-40B4-BE49-F238E27FC236}">
                <a16:creationId xmlns:a16="http://schemas.microsoft.com/office/drawing/2014/main" id="{B2981E3D-54C8-4A85-9DAB-CE41C50EA30D}"/>
              </a:ext>
            </a:extLst>
          </p:cNvPr>
          <p:cNvSpPr>
            <a:spLocks noGrp="1"/>
          </p:cNvSpPr>
          <p:nvPr>
            <p:ph type="ftr" sz="quarter" idx="3"/>
          </p:nvPr>
        </p:nvSpPr>
        <p:spPr>
          <a:xfrm rot="5400000">
            <a:off x="10541127" y="1408176"/>
            <a:ext cx="2770499" cy="365125"/>
          </a:xfrm>
        </p:spPr>
        <p:txBody>
          <a:bodyPr/>
          <a:lstStyle/>
          <a:p>
            <a:r>
              <a:rPr lang="en-US" dirty="0"/>
              <a:t>balance </a:t>
            </a:r>
          </a:p>
        </p:txBody>
      </p:sp>
      <p:sp>
        <p:nvSpPr>
          <p:cNvPr id="11" name="Slide Number Placeholder 10">
            <a:extLst>
              <a:ext uri="{FF2B5EF4-FFF2-40B4-BE49-F238E27FC236}">
                <a16:creationId xmlns:a16="http://schemas.microsoft.com/office/drawing/2014/main" id="{122A69A8-1CA3-486A-A675-DB22FF0D4A74}"/>
              </a:ext>
            </a:extLst>
          </p:cNvPr>
          <p:cNvSpPr>
            <a:spLocks noGrp="1"/>
          </p:cNvSpPr>
          <p:nvPr>
            <p:ph type="sldNum" sz="quarter" idx="4"/>
          </p:nvPr>
        </p:nvSpPr>
        <p:spPr>
          <a:xfrm>
            <a:off x="11519019" y="3164804"/>
            <a:ext cx="545911" cy="580029"/>
          </a:xfrm>
        </p:spPr>
        <p:txBody>
          <a:bodyPr/>
          <a:lstStyle/>
          <a:p>
            <a:fld id="{8D1FC6F8-0BCD-47E9-9C64-690771D9C143}" type="slidenum">
              <a:rPr lang="en-US" smtClean="0"/>
              <a:pPr/>
              <a:t>6</a:t>
            </a:fld>
            <a:endParaRPr lang="en-US" dirty="0"/>
          </a:p>
        </p:txBody>
      </p:sp>
      <p:sp>
        <p:nvSpPr>
          <p:cNvPr id="35" name="Date Placeholder 34">
            <a:extLst>
              <a:ext uri="{FF2B5EF4-FFF2-40B4-BE49-F238E27FC236}">
                <a16:creationId xmlns:a16="http://schemas.microsoft.com/office/drawing/2014/main" id="{3802946B-CCE3-410C-94E7-47B2DFBB5F71}"/>
              </a:ext>
            </a:extLst>
          </p:cNvPr>
          <p:cNvSpPr>
            <a:spLocks noGrp="1"/>
          </p:cNvSpPr>
          <p:nvPr>
            <p:ph type="dt" sz="half" idx="2"/>
          </p:nvPr>
        </p:nvSpPr>
        <p:spPr>
          <a:xfrm rot="5400000">
            <a:off x="10595991" y="5074920"/>
            <a:ext cx="2647667" cy="365125"/>
          </a:xfrm>
        </p:spPr>
        <p:txBody>
          <a:bodyPr/>
          <a:lstStyle/>
          <a:p>
            <a:r>
              <a:rPr lang="en-US"/>
              <a:t>01/01/24</a:t>
            </a:r>
            <a:endParaRPr lang="en-US" dirty="0"/>
          </a:p>
        </p:txBody>
      </p:sp>
      <p:pic>
        <p:nvPicPr>
          <p:cNvPr id="6" name="Picture 5">
            <a:extLst>
              <a:ext uri="{FF2B5EF4-FFF2-40B4-BE49-F238E27FC236}">
                <a16:creationId xmlns:a16="http://schemas.microsoft.com/office/drawing/2014/main" id="{110CE3A1-7171-3A68-1065-B47594CE9DD8}"/>
              </a:ext>
            </a:extLst>
          </p:cNvPr>
          <p:cNvPicPr>
            <a:picLocks noChangeAspect="1"/>
          </p:cNvPicPr>
          <p:nvPr/>
        </p:nvPicPr>
        <p:blipFill>
          <a:blip r:embed="rId2"/>
          <a:stretch>
            <a:fillRect/>
          </a:stretch>
        </p:blipFill>
        <p:spPr>
          <a:xfrm>
            <a:off x="8223260" y="5396891"/>
            <a:ext cx="2407473" cy="1184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Footer Placeholder 9">
            <a:extLst>
              <a:ext uri="{FF2B5EF4-FFF2-40B4-BE49-F238E27FC236}">
                <a16:creationId xmlns:a16="http://schemas.microsoft.com/office/drawing/2014/main" id="{7FBD4124-AA63-AFCD-BCFF-99E37CD08FAB}"/>
              </a:ext>
            </a:extLst>
          </p:cNvPr>
          <p:cNvSpPr txBox="1">
            <a:spLocks/>
          </p:cNvSpPr>
          <p:nvPr/>
        </p:nvSpPr>
        <p:spPr>
          <a:xfrm rot="5400000">
            <a:off x="6677369" y="5074919"/>
            <a:ext cx="2770499" cy="365125"/>
          </a:xfrm>
          <a:prstGeom prst="rect">
            <a:avLst/>
          </a:prstGeom>
        </p:spPr>
        <p:txBody>
          <a:bodyPr anchor="ctr"/>
          <a:lstStyle>
            <a:defPPr>
              <a:defRPr lang="en-US"/>
            </a:defPPr>
            <a:lvl1pPr marL="0" algn="r" defTabSz="914400" rtl="0" eaLnBrk="1" latinLnBrk="0" hangingPunct="1">
              <a:defRPr sz="900" kern="1200" cap="all" spc="400" baseline="0">
                <a:solidFill>
                  <a:schemeClr val="bg1"/>
                </a:solidFill>
                <a:effectLst>
                  <a:outerShdw blurRad="38100" dist="38100" dir="2700000" algn="tl">
                    <a:srgbClr val="000000">
                      <a:alpha val="43137"/>
                    </a:srgbClr>
                  </a:outerShdw>
                </a:effectLst>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UNTREATED</a:t>
            </a:r>
          </a:p>
        </p:txBody>
      </p:sp>
      <p:sp>
        <p:nvSpPr>
          <p:cNvPr id="8" name="Footer Placeholder 9">
            <a:extLst>
              <a:ext uri="{FF2B5EF4-FFF2-40B4-BE49-F238E27FC236}">
                <a16:creationId xmlns:a16="http://schemas.microsoft.com/office/drawing/2014/main" id="{7EC6D662-5C9C-49D2-AF00-463DCB4CEFC1}"/>
              </a:ext>
            </a:extLst>
          </p:cNvPr>
          <p:cNvSpPr txBox="1">
            <a:spLocks/>
          </p:cNvSpPr>
          <p:nvPr/>
        </p:nvSpPr>
        <p:spPr>
          <a:xfrm rot="5400000">
            <a:off x="9409721" y="4947520"/>
            <a:ext cx="2770499" cy="365125"/>
          </a:xfrm>
          <a:prstGeom prst="rect">
            <a:avLst/>
          </a:prstGeom>
        </p:spPr>
        <p:txBody>
          <a:bodyPr anchor="ctr"/>
          <a:lstStyle>
            <a:defPPr>
              <a:defRPr lang="en-US"/>
            </a:defPPr>
            <a:lvl1pPr marL="0" algn="r" defTabSz="914400" rtl="0" eaLnBrk="1" latinLnBrk="0" hangingPunct="1">
              <a:defRPr sz="900" kern="1200" cap="all" spc="400" baseline="0">
                <a:solidFill>
                  <a:schemeClr val="bg1"/>
                </a:solidFill>
                <a:effectLst>
                  <a:outerShdw blurRad="38100" dist="38100" dir="2700000" algn="tl">
                    <a:srgbClr val="000000">
                      <a:alpha val="43137"/>
                    </a:srgbClr>
                  </a:outerShdw>
                </a:effectLst>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6">
                    <a:lumMod val="60000"/>
                    <a:lumOff val="40000"/>
                  </a:schemeClr>
                </a:solidFill>
              </a:rPr>
              <a:t>TREATED</a:t>
            </a:r>
          </a:p>
        </p:txBody>
      </p:sp>
      <p:pic>
        <p:nvPicPr>
          <p:cNvPr id="9" name="Picture 8">
            <a:extLst>
              <a:ext uri="{FF2B5EF4-FFF2-40B4-BE49-F238E27FC236}">
                <a16:creationId xmlns:a16="http://schemas.microsoft.com/office/drawing/2014/main" id="{E62A8963-BA69-911C-BA45-EFC887C5B60D}"/>
              </a:ext>
            </a:extLst>
          </p:cNvPr>
          <p:cNvPicPr>
            <a:picLocks noChangeAspect="1"/>
          </p:cNvPicPr>
          <p:nvPr/>
        </p:nvPicPr>
        <p:blipFill>
          <a:blip r:embed="rId3"/>
          <a:stretch>
            <a:fillRect/>
          </a:stretch>
        </p:blipFill>
        <p:spPr>
          <a:xfrm>
            <a:off x="7523228" y="1321719"/>
            <a:ext cx="3807536" cy="3676165"/>
          </a:xfrm>
          <a:prstGeom prst="ellipse">
            <a:avLst/>
          </a:prstGeom>
          <a:ln>
            <a:noFill/>
          </a:ln>
          <a:effectLst>
            <a:softEdge rad="112500"/>
          </a:effectLst>
        </p:spPr>
      </p:pic>
    </p:spTree>
    <p:extLst>
      <p:ext uri="{BB962C8B-B14F-4D97-AF65-F5344CB8AC3E}">
        <p14:creationId xmlns:p14="http://schemas.microsoft.com/office/powerpoint/2010/main" val="2184235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3DE22AEE-5FE7-411E-BE12-05628BC028BA}"/>
              </a:ext>
            </a:extLst>
          </p:cNvPr>
          <p:cNvSpPr>
            <a:spLocks noGrp="1"/>
          </p:cNvSpPr>
          <p:nvPr>
            <p:ph type="title"/>
          </p:nvPr>
        </p:nvSpPr>
        <p:spPr>
          <a:xfrm>
            <a:off x="4185155" y="360715"/>
            <a:ext cx="4919354" cy="667498"/>
          </a:xfrm>
        </p:spPr>
        <p:txBody>
          <a:bodyPr/>
          <a:lstStyle/>
          <a:p>
            <a:pPr algn="ctr"/>
            <a:r>
              <a:rPr lang="en-US" dirty="0"/>
              <a:t>CONSUMER        Problem</a:t>
            </a:r>
          </a:p>
        </p:txBody>
      </p:sp>
      <p:sp>
        <p:nvSpPr>
          <p:cNvPr id="41" name="Text Placeholder 40">
            <a:extLst>
              <a:ext uri="{FF2B5EF4-FFF2-40B4-BE49-F238E27FC236}">
                <a16:creationId xmlns:a16="http://schemas.microsoft.com/office/drawing/2014/main" id="{13DF91CF-444A-4959-91C5-62172E643BD0}"/>
              </a:ext>
            </a:extLst>
          </p:cNvPr>
          <p:cNvSpPr>
            <a:spLocks noGrp="1"/>
          </p:cNvSpPr>
          <p:nvPr>
            <p:ph type="body" sz="quarter" idx="22"/>
          </p:nvPr>
        </p:nvSpPr>
        <p:spPr>
          <a:xfrm>
            <a:off x="4199594" y="1573864"/>
            <a:ext cx="5895981" cy="303392"/>
          </a:xfrm>
        </p:spPr>
        <p:txBody>
          <a:bodyPr/>
          <a:lstStyle/>
          <a:p>
            <a:r>
              <a:rPr lang="en-US" dirty="0"/>
              <a:t>Environment (PROPIETARY FORMULA)</a:t>
            </a:r>
          </a:p>
        </p:txBody>
      </p:sp>
      <p:sp>
        <p:nvSpPr>
          <p:cNvPr id="42" name="Text Placeholder 41">
            <a:extLst>
              <a:ext uri="{FF2B5EF4-FFF2-40B4-BE49-F238E27FC236}">
                <a16:creationId xmlns:a16="http://schemas.microsoft.com/office/drawing/2014/main" id="{933753EF-34D5-413D-B330-9D63C1E264BB}"/>
              </a:ext>
            </a:extLst>
          </p:cNvPr>
          <p:cNvSpPr>
            <a:spLocks noGrp="1"/>
          </p:cNvSpPr>
          <p:nvPr>
            <p:ph type="body" sz="quarter" idx="15"/>
          </p:nvPr>
        </p:nvSpPr>
        <p:spPr>
          <a:xfrm>
            <a:off x="4199593" y="1831139"/>
            <a:ext cx="5541307" cy="1328236"/>
          </a:xfrm>
        </p:spPr>
        <p:txBody>
          <a:bodyPr/>
          <a:lstStyle/>
          <a:p>
            <a:r>
              <a:rPr lang="en-US" dirty="0"/>
              <a:t>Laundry detergents are non-living chemistry comprised of high and lower-level pollutants. No U.S. laundry detergents are designed to clean both fabrics &amp; our environment combined with being approved to be sold in Europe under REACH. </a:t>
            </a:r>
          </a:p>
        </p:txBody>
      </p:sp>
      <p:sp>
        <p:nvSpPr>
          <p:cNvPr id="45" name="Text Placeholder 44">
            <a:extLst>
              <a:ext uri="{FF2B5EF4-FFF2-40B4-BE49-F238E27FC236}">
                <a16:creationId xmlns:a16="http://schemas.microsoft.com/office/drawing/2014/main" id="{23B5DB8F-544D-4B8A-98F5-10157CB5781F}"/>
              </a:ext>
            </a:extLst>
          </p:cNvPr>
          <p:cNvSpPr>
            <a:spLocks noGrp="1"/>
          </p:cNvSpPr>
          <p:nvPr>
            <p:ph type="body" sz="quarter" idx="24"/>
          </p:nvPr>
        </p:nvSpPr>
        <p:spPr>
          <a:xfrm>
            <a:off x="4185155" y="3417604"/>
            <a:ext cx="6883338" cy="547800"/>
          </a:xfrm>
        </p:spPr>
        <p:txBody>
          <a:bodyPr/>
          <a:lstStyle/>
          <a:p>
            <a:r>
              <a:rPr lang="en-US" dirty="0"/>
              <a:t>Bioburdens (PATENTED ANTIMICROBIAL PROTECTION</a:t>
            </a:r>
          </a:p>
        </p:txBody>
      </p:sp>
      <p:sp>
        <p:nvSpPr>
          <p:cNvPr id="71" name="Text Placeholder 70">
            <a:extLst>
              <a:ext uri="{FF2B5EF4-FFF2-40B4-BE49-F238E27FC236}">
                <a16:creationId xmlns:a16="http://schemas.microsoft.com/office/drawing/2014/main" id="{6DC1492D-B4FC-4834-8463-9F39FDB78181}"/>
              </a:ext>
            </a:extLst>
          </p:cNvPr>
          <p:cNvSpPr>
            <a:spLocks noGrp="1"/>
          </p:cNvSpPr>
          <p:nvPr>
            <p:ph type="body" sz="quarter" idx="19"/>
          </p:nvPr>
        </p:nvSpPr>
        <p:spPr>
          <a:xfrm>
            <a:off x="4185155" y="3757110"/>
            <a:ext cx="6319812" cy="1328236"/>
          </a:xfrm>
        </p:spPr>
        <p:txBody>
          <a:bodyPr/>
          <a:lstStyle/>
          <a:p>
            <a:r>
              <a:rPr lang="en-US" dirty="0"/>
              <a:t>No laundry protectants (one-time application) are designed to permanently remove bioburdens continuously 24/7 up to 99.99% such as Staph, E-Coli, MRSA, C.Diff. , Mold and Other Fabric Deteriorating Gram+/- Bacteria and Odor Causing Bacteria.   </a:t>
            </a:r>
          </a:p>
        </p:txBody>
      </p:sp>
      <p:sp>
        <p:nvSpPr>
          <p:cNvPr id="6" name="Footer Placeholder 5">
            <a:extLst>
              <a:ext uri="{FF2B5EF4-FFF2-40B4-BE49-F238E27FC236}">
                <a16:creationId xmlns:a16="http://schemas.microsoft.com/office/drawing/2014/main" id="{B1F0E6E7-FE9E-4C88-8036-BAF0835CC4D8}"/>
              </a:ext>
            </a:extLst>
          </p:cNvPr>
          <p:cNvSpPr>
            <a:spLocks noGrp="1"/>
          </p:cNvSpPr>
          <p:nvPr>
            <p:ph type="ftr" sz="quarter" idx="3"/>
          </p:nvPr>
        </p:nvSpPr>
        <p:spPr>
          <a:xfrm rot="5400000">
            <a:off x="10541127" y="1408176"/>
            <a:ext cx="2770499" cy="365125"/>
          </a:xfrm>
        </p:spPr>
        <p:txBody>
          <a:bodyPr/>
          <a:lstStyle/>
          <a:p>
            <a:r>
              <a:rPr lang="en-US" dirty="0"/>
              <a:t>balance </a:t>
            </a:r>
          </a:p>
        </p:txBody>
      </p:sp>
      <p:sp>
        <p:nvSpPr>
          <p:cNvPr id="7" name="Slide Number Placeholder 6">
            <a:extLst>
              <a:ext uri="{FF2B5EF4-FFF2-40B4-BE49-F238E27FC236}">
                <a16:creationId xmlns:a16="http://schemas.microsoft.com/office/drawing/2014/main" id="{6944EF00-08F5-4EC2-87BC-9CA90D8251D5}"/>
              </a:ext>
            </a:extLst>
          </p:cNvPr>
          <p:cNvSpPr>
            <a:spLocks noGrp="1"/>
          </p:cNvSpPr>
          <p:nvPr>
            <p:ph type="sldNum" sz="quarter" idx="4"/>
          </p:nvPr>
        </p:nvSpPr>
        <p:spPr>
          <a:xfrm>
            <a:off x="11519019" y="3164804"/>
            <a:ext cx="545911" cy="580029"/>
          </a:xfrm>
        </p:spPr>
        <p:txBody>
          <a:bodyPr/>
          <a:lstStyle/>
          <a:p>
            <a:fld id="{8D1FC6F8-0BCD-47E9-9C64-690771D9C143}" type="slidenum">
              <a:rPr lang="en-US" smtClean="0"/>
              <a:pPr/>
              <a:t>7</a:t>
            </a:fld>
            <a:endParaRPr lang="en-US" dirty="0"/>
          </a:p>
        </p:txBody>
      </p:sp>
      <p:sp>
        <p:nvSpPr>
          <p:cNvPr id="76" name="Date Placeholder 75">
            <a:extLst>
              <a:ext uri="{FF2B5EF4-FFF2-40B4-BE49-F238E27FC236}">
                <a16:creationId xmlns:a16="http://schemas.microsoft.com/office/drawing/2014/main" id="{AA6DE5DF-92EA-4EA8-B311-E5E4A8C2A01E}"/>
              </a:ext>
            </a:extLst>
          </p:cNvPr>
          <p:cNvSpPr>
            <a:spLocks noGrp="1"/>
          </p:cNvSpPr>
          <p:nvPr>
            <p:ph type="dt" sz="half" idx="2"/>
          </p:nvPr>
        </p:nvSpPr>
        <p:spPr>
          <a:xfrm rot="5400000">
            <a:off x="10595991" y="5074920"/>
            <a:ext cx="2647667" cy="365125"/>
          </a:xfrm>
        </p:spPr>
        <p:txBody>
          <a:bodyPr/>
          <a:lstStyle/>
          <a:p>
            <a:r>
              <a:rPr lang="en-US"/>
              <a:t>01/01/24</a:t>
            </a:r>
            <a:endParaRPr lang="en-US" dirty="0"/>
          </a:p>
        </p:txBody>
      </p:sp>
      <p:sp>
        <p:nvSpPr>
          <p:cNvPr id="15" name="Text Placeholder 40">
            <a:extLst>
              <a:ext uri="{FF2B5EF4-FFF2-40B4-BE49-F238E27FC236}">
                <a16:creationId xmlns:a16="http://schemas.microsoft.com/office/drawing/2014/main" id="{879FEDF2-610D-8164-9468-AAB99DB76C94}"/>
              </a:ext>
            </a:extLst>
          </p:cNvPr>
          <p:cNvSpPr txBox="1">
            <a:spLocks/>
          </p:cNvSpPr>
          <p:nvPr/>
        </p:nvSpPr>
        <p:spPr>
          <a:xfrm>
            <a:off x="4199594" y="5164329"/>
            <a:ext cx="5895981" cy="30339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cap="none" spc="200" baseline="0">
                <a:solidFill>
                  <a:schemeClr val="accent6"/>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Performance </a:t>
            </a:r>
          </a:p>
        </p:txBody>
      </p:sp>
      <p:sp>
        <p:nvSpPr>
          <p:cNvPr id="16" name="Text Placeholder 41">
            <a:extLst>
              <a:ext uri="{FF2B5EF4-FFF2-40B4-BE49-F238E27FC236}">
                <a16:creationId xmlns:a16="http://schemas.microsoft.com/office/drawing/2014/main" id="{BC486A45-B0E1-98E8-1F24-907A6C93D7DC}"/>
              </a:ext>
            </a:extLst>
          </p:cNvPr>
          <p:cNvSpPr txBox="1">
            <a:spLocks/>
          </p:cNvSpPr>
          <p:nvPr/>
        </p:nvSpPr>
        <p:spPr>
          <a:xfrm>
            <a:off x="4199593" y="5467721"/>
            <a:ext cx="6007663" cy="1328236"/>
          </a:xfrm>
          <a:prstGeom prst="rect">
            <a:avLst/>
          </a:prstGeom>
        </p:spPr>
        <p:txBody>
          <a:bodyPr/>
          <a:lstStyle>
            <a:lvl1pPr marL="0" indent="0" algn="l" defTabSz="914400" rtl="0" eaLnBrk="1" latinLnBrk="0" hangingPunct="1">
              <a:lnSpc>
                <a:spcPct val="150000"/>
              </a:lnSpc>
              <a:spcBef>
                <a:spcPts val="0"/>
              </a:spcBef>
              <a:buFont typeface="Arial" panose="020B0604020202020204" pitchFamily="34" charset="0"/>
              <a:buNone/>
              <a:defRPr sz="1400" kern="1200" cap="none" spc="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Environmentally friendly / lower-level polluting detergents generally lack cleaning performance and can’t be used by large scale industrial laundries. </a:t>
            </a:r>
          </a:p>
        </p:txBody>
      </p:sp>
      <p:pic>
        <p:nvPicPr>
          <p:cNvPr id="17" name="Picture 16">
            <a:extLst>
              <a:ext uri="{FF2B5EF4-FFF2-40B4-BE49-F238E27FC236}">
                <a16:creationId xmlns:a16="http://schemas.microsoft.com/office/drawing/2014/main" id="{B2092CEB-8FB5-3937-835D-17D4CA2FD82C}"/>
              </a:ext>
            </a:extLst>
          </p:cNvPr>
          <p:cNvPicPr>
            <a:picLocks noChangeAspect="1"/>
          </p:cNvPicPr>
          <p:nvPr/>
        </p:nvPicPr>
        <p:blipFill>
          <a:blip r:embed="rId3"/>
          <a:stretch>
            <a:fillRect/>
          </a:stretch>
        </p:blipFill>
        <p:spPr>
          <a:xfrm>
            <a:off x="4331055" y="1270715"/>
            <a:ext cx="3529890" cy="3462828"/>
          </a:xfrm>
          <a:prstGeom prst="rect">
            <a:avLst/>
          </a:prstGeom>
        </p:spPr>
      </p:pic>
      <p:pic>
        <p:nvPicPr>
          <p:cNvPr id="18" name="Picture 17">
            <a:extLst>
              <a:ext uri="{FF2B5EF4-FFF2-40B4-BE49-F238E27FC236}">
                <a16:creationId xmlns:a16="http://schemas.microsoft.com/office/drawing/2014/main" id="{3F402628-833B-2A95-3B9D-7AD9DAFBE656}"/>
              </a:ext>
            </a:extLst>
          </p:cNvPr>
          <p:cNvPicPr>
            <a:picLocks noChangeAspect="1"/>
          </p:cNvPicPr>
          <p:nvPr/>
        </p:nvPicPr>
        <p:blipFill>
          <a:blip r:embed="rId4"/>
          <a:stretch>
            <a:fillRect/>
          </a:stretch>
        </p:blipFill>
        <p:spPr>
          <a:xfrm>
            <a:off x="1035436" y="694464"/>
            <a:ext cx="2579879" cy="2579879"/>
          </a:xfrm>
          <a:prstGeom prst="rect">
            <a:avLst/>
          </a:prstGeom>
        </p:spPr>
      </p:pic>
    </p:spTree>
    <p:extLst>
      <p:ext uri="{BB962C8B-B14F-4D97-AF65-F5344CB8AC3E}">
        <p14:creationId xmlns:p14="http://schemas.microsoft.com/office/powerpoint/2010/main" val="3109501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7FE51E02-50EB-4E26-B5E1-1B76B0D7B688}"/>
              </a:ext>
            </a:extLst>
          </p:cNvPr>
          <p:cNvSpPr>
            <a:spLocks noGrp="1"/>
          </p:cNvSpPr>
          <p:nvPr>
            <p:ph type="title"/>
          </p:nvPr>
        </p:nvSpPr>
        <p:spPr>
          <a:xfrm>
            <a:off x="3509716" y="1823625"/>
            <a:ext cx="4719884" cy="580030"/>
          </a:xfrm>
        </p:spPr>
        <p:txBody>
          <a:bodyPr/>
          <a:lstStyle/>
          <a:p>
            <a:r>
              <a:rPr lang="en-US" dirty="0"/>
              <a:t>CONSUMER Solution</a:t>
            </a:r>
          </a:p>
        </p:txBody>
      </p:sp>
      <p:cxnSp>
        <p:nvCxnSpPr>
          <p:cNvPr id="14" name="Straight Connector 13">
            <a:extLst>
              <a:ext uri="{FF2B5EF4-FFF2-40B4-BE49-F238E27FC236}">
                <a16:creationId xmlns:a16="http://schemas.microsoft.com/office/drawing/2014/main" id="{DA6FC127-313F-42F3-9800-F36B13BD0BB7}"/>
              </a:ext>
              <a:ext uri="{C183D7F6-B498-43B3-948B-1728B52AA6E4}">
                <adec:decorative xmlns:adec="http://schemas.microsoft.com/office/drawing/2017/decorative" val="1"/>
              </a:ext>
            </a:extLst>
          </p:cNvPr>
          <p:cNvCxnSpPr>
            <a:cxnSpLocks/>
            <a:stCxn id="15" idx="6"/>
            <a:endCxn id="20" idx="2"/>
          </p:cNvCxnSpPr>
          <p:nvPr/>
        </p:nvCxnSpPr>
        <p:spPr>
          <a:xfrm>
            <a:off x="2172245" y="3645383"/>
            <a:ext cx="762228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17BD30DD-1CDC-42FA-A173-F6CFB93D911B}"/>
              </a:ext>
              <a:ext uri="{C183D7F6-B498-43B3-948B-1728B52AA6E4}">
                <adec:decorative xmlns:adec="http://schemas.microsoft.com/office/drawing/2017/decorative" val="1"/>
              </a:ext>
            </a:extLst>
          </p:cNvPr>
          <p:cNvSpPr/>
          <p:nvPr/>
        </p:nvSpPr>
        <p:spPr>
          <a:xfrm>
            <a:off x="4085064" y="3172544"/>
            <a:ext cx="945678" cy="945678"/>
          </a:xfrm>
          <a:prstGeom prst="ellipse">
            <a:avLst/>
          </a:prstGeom>
          <a:solidFill>
            <a:schemeClr val="accent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6FF16285-BEA6-47E3-8ECE-E17D4D08489A}"/>
              </a:ext>
              <a:ext uri="{C183D7F6-B498-43B3-948B-1728B52AA6E4}">
                <adec:decorative xmlns:adec="http://schemas.microsoft.com/office/drawing/2017/decorative" val="1"/>
              </a:ext>
            </a:extLst>
          </p:cNvPr>
          <p:cNvSpPr/>
          <p:nvPr/>
        </p:nvSpPr>
        <p:spPr>
          <a:xfrm>
            <a:off x="6943562" y="3174633"/>
            <a:ext cx="945678" cy="945678"/>
          </a:xfrm>
          <a:prstGeom prst="ellipse">
            <a:avLst/>
          </a:prstGeom>
          <a:solidFill>
            <a:schemeClr val="accent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3FF59E2B-8CF4-4F96-9F85-850F62E8736C}"/>
              </a:ext>
              <a:ext uri="{C183D7F6-B498-43B3-948B-1728B52AA6E4}">
                <adec:decorative xmlns:adec="http://schemas.microsoft.com/office/drawing/2017/decorative" val="1"/>
              </a:ext>
            </a:extLst>
          </p:cNvPr>
          <p:cNvSpPr/>
          <p:nvPr/>
        </p:nvSpPr>
        <p:spPr>
          <a:xfrm>
            <a:off x="9794529" y="3172544"/>
            <a:ext cx="945678" cy="945678"/>
          </a:xfrm>
          <a:prstGeom prst="ellipse">
            <a:avLst/>
          </a:prstGeom>
          <a:solidFill>
            <a:schemeClr val="accent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D56AB62C-FF38-4153-B496-F42C8DB04407}"/>
              </a:ext>
              <a:ext uri="{C183D7F6-B498-43B3-948B-1728B52AA6E4}">
                <adec:decorative xmlns:adec="http://schemas.microsoft.com/office/drawing/2017/decorative" val="1"/>
              </a:ext>
            </a:extLst>
          </p:cNvPr>
          <p:cNvSpPr/>
          <p:nvPr/>
        </p:nvSpPr>
        <p:spPr>
          <a:xfrm>
            <a:off x="1226567" y="3172544"/>
            <a:ext cx="945678" cy="945678"/>
          </a:xfrm>
          <a:prstGeom prst="ellipse">
            <a:avLst/>
          </a:prstGeom>
          <a:solidFill>
            <a:schemeClr val="accent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1" name="Picture Placeholder 90" descr="market icon">
            <a:extLst>
              <a:ext uri="{FF2B5EF4-FFF2-40B4-BE49-F238E27FC236}">
                <a16:creationId xmlns:a16="http://schemas.microsoft.com/office/drawing/2014/main" id="{C6A83A1A-E2DA-4D40-B2A8-6FAABB76B41B}"/>
              </a:ext>
            </a:extLst>
          </p:cNvPr>
          <p:cNvPicPr>
            <a:picLocks noGrp="1" noChangeAspect="1"/>
          </p:cNvPicPr>
          <p:nvPr>
            <p:ph type="pic" sz="quarter" idx="25"/>
          </p:nvPr>
        </p:nvPicPr>
        <p:blipFill>
          <a:blip r:embed="rId2"/>
          <a:srcRect/>
          <a:stretch>
            <a:fillRect/>
          </a:stretch>
        </p:blipFill>
        <p:spPr>
          <a:xfrm>
            <a:off x="1404658" y="3330145"/>
            <a:ext cx="603504" cy="603504"/>
          </a:xfrm>
          <a:prstGeom prst="rect">
            <a:avLst/>
          </a:prstGeom>
        </p:spPr>
      </p:pic>
      <p:sp>
        <p:nvSpPr>
          <p:cNvPr id="26" name="Text Placeholder 25">
            <a:extLst>
              <a:ext uri="{FF2B5EF4-FFF2-40B4-BE49-F238E27FC236}">
                <a16:creationId xmlns:a16="http://schemas.microsoft.com/office/drawing/2014/main" id="{2F0C189F-75BF-4FC8-A278-5EFC6B66FACA}"/>
              </a:ext>
            </a:extLst>
          </p:cNvPr>
          <p:cNvSpPr>
            <a:spLocks noGrp="1"/>
          </p:cNvSpPr>
          <p:nvPr>
            <p:ph type="body" sz="quarter" idx="12"/>
          </p:nvPr>
        </p:nvSpPr>
        <p:spPr>
          <a:xfrm>
            <a:off x="379005" y="4230943"/>
            <a:ext cx="2640803" cy="365125"/>
          </a:xfrm>
        </p:spPr>
        <p:txBody>
          <a:bodyPr/>
          <a:lstStyle/>
          <a:p>
            <a:r>
              <a:rPr lang="en-US" dirty="0"/>
              <a:t>Close the gap</a:t>
            </a:r>
          </a:p>
        </p:txBody>
      </p:sp>
      <p:sp>
        <p:nvSpPr>
          <p:cNvPr id="27" name="Text Placeholder 26">
            <a:extLst>
              <a:ext uri="{FF2B5EF4-FFF2-40B4-BE49-F238E27FC236}">
                <a16:creationId xmlns:a16="http://schemas.microsoft.com/office/drawing/2014/main" id="{56F30711-3932-4012-B6C1-3B270E1293B3}"/>
              </a:ext>
            </a:extLst>
          </p:cNvPr>
          <p:cNvSpPr>
            <a:spLocks noGrp="1"/>
          </p:cNvSpPr>
          <p:nvPr>
            <p:ph type="body" sz="quarter" idx="13"/>
          </p:nvPr>
        </p:nvSpPr>
        <p:spPr>
          <a:xfrm>
            <a:off x="379005" y="4546458"/>
            <a:ext cx="2858496" cy="1616414"/>
          </a:xfrm>
        </p:spPr>
        <p:txBody>
          <a:bodyPr/>
          <a:lstStyle/>
          <a:p>
            <a:r>
              <a:rPr lang="en-US" dirty="0"/>
              <a:t>Our products makes consumer lives easier and no other products on the market offers the same features​</a:t>
            </a:r>
          </a:p>
        </p:txBody>
      </p:sp>
      <p:pic>
        <p:nvPicPr>
          <p:cNvPr id="92" name="Picture Placeholder 91" descr="group of people icon">
            <a:extLst>
              <a:ext uri="{FF2B5EF4-FFF2-40B4-BE49-F238E27FC236}">
                <a16:creationId xmlns:a16="http://schemas.microsoft.com/office/drawing/2014/main" id="{B0B79D89-2FA7-4527-BF24-BD94083A08E6}"/>
              </a:ext>
            </a:extLst>
          </p:cNvPr>
          <p:cNvPicPr>
            <a:picLocks noGrp="1" noChangeAspect="1"/>
          </p:cNvPicPr>
          <p:nvPr>
            <p:ph type="pic" sz="quarter" idx="26"/>
          </p:nvPr>
        </p:nvPicPr>
        <p:blipFill>
          <a:blip r:embed="rId3"/>
          <a:srcRect/>
          <a:stretch>
            <a:fillRect/>
          </a:stretch>
        </p:blipFill>
        <p:spPr>
          <a:prstGeom prst="rect">
            <a:avLst/>
          </a:prstGeom>
        </p:spPr>
      </p:pic>
      <p:sp>
        <p:nvSpPr>
          <p:cNvPr id="31" name="Text Placeholder 30">
            <a:extLst>
              <a:ext uri="{FF2B5EF4-FFF2-40B4-BE49-F238E27FC236}">
                <a16:creationId xmlns:a16="http://schemas.microsoft.com/office/drawing/2014/main" id="{850A4385-C5CF-4BEE-B287-D3AC3C912861}"/>
              </a:ext>
            </a:extLst>
          </p:cNvPr>
          <p:cNvSpPr>
            <a:spLocks noGrp="1"/>
          </p:cNvSpPr>
          <p:nvPr>
            <p:ph type="body" sz="quarter" idx="22"/>
          </p:nvPr>
        </p:nvSpPr>
        <p:spPr>
          <a:xfrm>
            <a:off x="3237502" y="4234631"/>
            <a:ext cx="2640803" cy="365125"/>
          </a:xfrm>
        </p:spPr>
        <p:txBody>
          <a:bodyPr/>
          <a:lstStyle/>
          <a:p>
            <a:r>
              <a:rPr lang="en-US" dirty="0"/>
              <a:t>Target audience</a:t>
            </a:r>
          </a:p>
        </p:txBody>
      </p:sp>
      <p:sp>
        <p:nvSpPr>
          <p:cNvPr id="28" name="Text Placeholder 27">
            <a:extLst>
              <a:ext uri="{FF2B5EF4-FFF2-40B4-BE49-F238E27FC236}">
                <a16:creationId xmlns:a16="http://schemas.microsoft.com/office/drawing/2014/main" id="{CC9C5A8F-500B-4089-A210-65BE40581FE1}"/>
              </a:ext>
            </a:extLst>
          </p:cNvPr>
          <p:cNvSpPr>
            <a:spLocks noGrp="1"/>
          </p:cNvSpPr>
          <p:nvPr>
            <p:ph type="body" sz="quarter" idx="15"/>
          </p:nvPr>
        </p:nvSpPr>
        <p:spPr>
          <a:xfrm>
            <a:off x="3237503" y="4550146"/>
            <a:ext cx="2424261" cy="1616414"/>
          </a:xfrm>
        </p:spPr>
        <p:txBody>
          <a:bodyPr/>
          <a:lstStyle/>
          <a:p>
            <a:r>
              <a:rPr lang="en-US" dirty="0"/>
              <a:t>Domestic &amp; International</a:t>
            </a:r>
          </a:p>
        </p:txBody>
      </p:sp>
      <p:pic>
        <p:nvPicPr>
          <p:cNvPr id="93" name="Picture Placeholder 92" descr="piggy bank icon">
            <a:extLst>
              <a:ext uri="{FF2B5EF4-FFF2-40B4-BE49-F238E27FC236}">
                <a16:creationId xmlns:a16="http://schemas.microsoft.com/office/drawing/2014/main" id="{72B05E96-95BD-47EE-996E-6B2C14EBD1B4}"/>
              </a:ext>
            </a:extLst>
          </p:cNvPr>
          <p:cNvPicPr>
            <a:picLocks noGrp="1" noChangeAspect="1"/>
          </p:cNvPicPr>
          <p:nvPr>
            <p:ph type="pic" sz="quarter" idx="28"/>
          </p:nvPr>
        </p:nvPicPr>
        <p:blipFill>
          <a:blip r:embed="rId4"/>
          <a:srcRect/>
          <a:stretch>
            <a:fillRect/>
          </a:stretch>
        </p:blipFill>
        <p:spPr>
          <a:prstGeom prst="rect">
            <a:avLst/>
          </a:prstGeom>
        </p:spPr>
      </p:pic>
      <p:sp>
        <p:nvSpPr>
          <p:cNvPr id="32" name="Text Placeholder 31">
            <a:extLst>
              <a:ext uri="{FF2B5EF4-FFF2-40B4-BE49-F238E27FC236}">
                <a16:creationId xmlns:a16="http://schemas.microsoft.com/office/drawing/2014/main" id="{561059DA-EA8B-4860-B58D-BBFD6C2CFC5C}"/>
              </a:ext>
            </a:extLst>
          </p:cNvPr>
          <p:cNvSpPr>
            <a:spLocks noGrp="1"/>
          </p:cNvSpPr>
          <p:nvPr>
            <p:ph type="body" sz="quarter" idx="23"/>
          </p:nvPr>
        </p:nvSpPr>
        <p:spPr>
          <a:xfrm>
            <a:off x="6096000" y="4218499"/>
            <a:ext cx="2640803" cy="365125"/>
          </a:xfrm>
        </p:spPr>
        <p:txBody>
          <a:bodyPr/>
          <a:lstStyle/>
          <a:p>
            <a:r>
              <a:rPr lang="en-US" dirty="0"/>
              <a:t>Cost savings</a:t>
            </a:r>
          </a:p>
        </p:txBody>
      </p:sp>
      <p:sp>
        <p:nvSpPr>
          <p:cNvPr id="29" name="Text Placeholder 28">
            <a:extLst>
              <a:ext uri="{FF2B5EF4-FFF2-40B4-BE49-F238E27FC236}">
                <a16:creationId xmlns:a16="http://schemas.microsoft.com/office/drawing/2014/main" id="{491AC0FF-532B-4B36-BE1C-83B71D783B45}"/>
              </a:ext>
            </a:extLst>
          </p:cNvPr>
          <p:cNvSpPr>
            <a:spLocks noGrp="1"/>
          </p:cNvSpPr>
          <p:nvPr>
            <p:ph type="body" sz="quarter" idx="17"/>
          </p:nvPr>
        </p:nvSpPr>
        <p:spPr>
          <a:xfrm>
            <a:off x="5878306" y="4534014"/>
            <a:ext cx="2919170" cy="1616414"/>
          </a:xfrm>
        </p:spPr>
        <p:txBody>
          <a:bodyPr/>
          <a:lstStyle/>
          <a:p>
            <a:r>
              <a:rPr lang="en-US" b="1" i="1" dirty="0">
                <a:solidFill>
                  <a:schemeClr val="accent6">
                    <a:lumMod val="60000"/>
                    <a:lumOff val="40000"/>
                  </a:schemeClr>
                </a:solidFill>
              </a:rPr>
              <a:t>balance detergent </a:t>
            </a:r>
            <a:r>
              <a:rPr lang="en-US" dirty="0"/>
              <a:t>its gentle nature extends fabric life. Requires no additional pre-spotter or softener, </a:t>
            </a:r>
            <a:r>
              <a:rPr lang="en-US" dirty="0">
                <a:solidFill>
                  <a:schemeClr val="accent6">
                    <a:lumMod val="60000"/>
                    <a:lumOff val="40000"/>
                  </a:schemeClr>
                </a:solidFill>
              </a:rPr>
              <a:t>and </a:t>
            </a:r>
            <a:r>
              <a:rPr lang="en-US" b="1" i="1" dirty="0">
                <a:solidFill>
                  <a:schemeClr val="accent6">
                    <a:lumMod val="60000"/>
                    <a:lumOff val="40000"/>
                  </a:schemeClr>
                </a:solidFill>
              </a:rPr>
              <a:t>balance antimicrobial protectant </a:t>
            </a:r>
            <a:r>
              <a:rPr lang="en-US" dirty="0"/>
              <a:t>is a one-time application cost  </a:t>
            </a:r>
          </a:p>
        </p:txBody>
      </p:sp>
      <p:pic>
        <p:nvPicPr>
          <p:cNvPr id="94" name="Picture Placeholder 93" descr="stack of papers icon">
            <a:extLst>
              <a:ext uri="{FF2B5EF4-FFF2-40B4-BE49-F238E27FC236}">
                <a16:creationId xmlns:a16="http://schemas.microsoft.com/office/drawing/2014/main" id="{8C7C9F51-16A3-43F8-8724-9F145C4AD51D}"/>
              </a:ext>
            </a:extLst>
          </p:cNvPr>
          <p:cNvPicPr>
            <a:picLocks noGrp="1" noChangeAspect="1"/>
          </p:cNvPicPr>
          <p:nvPr>
            <p:ph type="pic" sz="quarter" idx="27"/>
          </p:nvPr>
        </p:nvPicPr>
        <p:blipFill>
          <a:blip r:embed="rId5"/>
          <a:srcRect/>
          <a:stretch>
            <a:fillRect/>
          </a:stretch>
        </p:blipFill>
        <p:spPr>
          <a:prstGeom prst="rect">
            <a:avLst/>
          </a:prstGeom>
        </p:spPr>
      </p:pic>
      <p:sp>
        <p:nvSpPr>
          <p:cNvPr id="33" name="Text Placeholder 32">
            <a:extLst>
              <a:ext uri="{FF2B5EF4-FFF2-40B4-BE49-F238E27FC236}">
                <a16:creationId xmlns:a16="http://schemas.microsoft.com/office/drawing/2014/main" id="{921263C4-F13B-47F6-A4A0-816A8D261C29}"/>
              </a:ext>
            </a:extLst>
          </p:cNvPr>
          <p:cNvSpPr>
            <a:spLocks noGrp="1"/>
          </p:cNvSpPr>
          <p:nvPr>
            <p:ph type="body" sz="quarter" idx="24"/>
          </p:nvPr>
        </p:nvSpPr>
        <p:spPr>
          <a:xfrm>
            <a:off x="8946967" y="4218499"/>
            <a:ext cx="2640803" cy="365125"/>
          </a:xfrm>
        </p:spPr>
        <p:txBody>
          <a:bodyPr/>
          <a:lstStyle/>
          <a:p>
            <a:r>
              <a:rPr lang="en-US" dirty="0"/>
              <a:t>Easy to use</a:t>
            </a:r>
          </a:p>
        </p:txBody>
      </p:sp>
      <p:sp>
        <p:nvSpPr>
          <p:cNvPr id="30" name="Text Placeholder 29">
            <a:extLst>
              <a:ext uri="{FF2B5EF4-FFF2-40B4-BE49-F238E27FC236}">
                <a16:creationId xmlns:a16="http://schemas.microsoft.com/office/drawing/2014/main" id="{D16C7B99-9723-4022-8904-97B66907F149}"/>
              </a:ext>
            </a:extLst>
          </p:cNvPr>
          <p:cNvSpPr>
            <a:spLocks noGrp="1"/>
          </p:cNvSpPr>
          <p:nvPr>
            <p:ph type="body" sz="quarter" idx="19"/>
          </p:nvPr>
        </p:nvSpPr>
        <p:spPr>
          <a:xfrm>
            <a:off x="8946967" y="4534014"/>
            <a:ext cx="2640803" cy="1616414"/>
          </a:xfrm>
        </p:spPr>
        <p:txBody>
          <a:bodyPr/>
          <a:lstStyle/>
          <a:p>
            <a:r>
              <a:rPr lang="en-US" dirty="0"/>
              <a:t>Simple delivery system (sachets) gives all types of customers an easy &amp; accurate dosing unit​</a:t>
            </a:r>
          </a:p>
          <a:p>
            <a:endParaRPr lang="en-US" dirty="0"/>
          </a:p>
        </p:txBody>
      </p:sp>
      <p:sp>
        <p:nvSpPr>
          <p:cNvPr id="3" name="Footer Placeholder 2">
            <a:extLst>
              <a:ext uri="{FF2B5EF4-FFF2-40B4-BE49-F238E27FC236}">
                <a16:creationId xmlns:a16="http://schemas.microsoft.com/office/drawing/2014/main" id="{4EA344E8-12AB-4BC6-9FA0-D3FFCDFD1616}"/>
              </a:ext>
            </a:extLst>
          </p:cNvPr>
          <p:cNvSpPr>
            <a:spLocks noGrp="1"/>
          </p:cNvSpPr>
          <p:nvPr>
            <p:ph type="ftr" sz="quarter" idx="3"/>
          </p:nvPr>
        </p:nvSpPr>
        <p:spPr>
          <a:xfrm rot="5400000">
            <a:off x="10541127" y="1408176"/>
            <a:ext cx="2770499" cy="365125"/>
          </a:xfrm>
        </p:spPr>
        <p:txBody>
          <a:bodyPr/>
          <a:lstStyle/>
          <a:p>
            <a:r>
              <a:rPr lang="en-US"/>
              <a:t>balance </a:t>
            </a:r>
            <a:endParaRPr lang="en-US" dirty="0"/>
          </a:p>
        </p:txBody>
      </p:sp>
      <p:sp>
        <p:nvSpPr>
          <p:cNvPr id="4" name="Slide Number Placeholder 3">
            <a:extLst>
              <a:ext uri="{FF2B5EF4-FFF2-40B4-BE49-F238E27FC236}">
                <a16:creationId xmlns:a16="http://schemas.microsoft.com/office/drawing/2014/main" id="{BDAFBEEF-2BDC-48F9-ACA2-5A9324E7BFE5}"/>
              </a:ext>
            </a:extLst>
          </p:cNvPr>
          <p:cNvSpPr>
            <a:spLocks noGrp="1"/>
          </p:cNvSpPr>
          <p:nvPr>
            <p:ph type="sldNum" sz="quarter" idx="4"/>
          </p:nvPr>
        </p:nvSpPr>
        <p:spPr>
          <a:xfrm>
            <a:off x="11519019" y="3164804"/>
            <a:ext cx="545911" cy="580029"/>
          </a:xfrm>
        </p:spPr>
        <p:txBody>
          <a:bodyPr/>
          <a:lstStyle/>
          <a:p>
            <a:fld id="{8D1FC6F8-0BCD-47E9-9C64-690771D9C143}" type="slidenum">
              <a:rPr lang="en-US" smtClean="0"/>
              <a:pPr/>
              <a:t>8</a:t>
            </a:fld>
            <a:endParaRPr lang="en-US" dirty="0"/>
          </a:p>
        </p:txBody>
      </p:sp>
      <p:sp>
        <p:nvSpPr>
          <p:cNvPr id="16" name="Date Placeholder 15">
            <a:extLst>
              <a:ext uri="{FF2B5EF4-FFF2-40B4-BE49-F238E27FC236}">
                <a16:creationId xmlns:a16="http://schemas.microsoft.com/office/drawing/2014/main" id="{77C3CA95-BC39-41C4-9B87-98BB7EA2D4C1}"/>
              </a:ext>
            </a:extLst>
          </p:cNvPr>
          <p:cNvSpPr>
            <a:spLocks noGrp="1"/>
          </p:cNvSpPr>
          <p:nvPr>
            <p:ph type="dt" sz="half" idx="2"/>
          </p:nvPr>
        </p:nvSpPr>
        <p:spPr>
          <a:xfrm rot="5400000">
            <a:off x="10595991" y="5074920"/>
            <a:ext cx="2647667" cy="365125"/>
          </a:xfrm>
        </p:spPr>
        <p:txBody>
          <a:bodyPr/>
          <a:lstStyle/>
          <a:p>
            <a:r>
              <a:rPr lang="en-US"/>
              <a:t>01/01/24</a:t>
            </a:r>
            <a:endParaRPr lang="en-US" dirty="0"/>
          </a:p>
        </p:txBody>
      </p:sp>
    </p:spTree>
    <p:extLst>
      <p:ext uri="{BB962C8B-B14F-4D97-AF65-F5344CB8AC3E}">
        <p14:creationId xmlns:p14="http://schemas.microsoft.com/office/powerpoint/2010/main" val="2961106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38FEDDED-CB8D-43EC-BAB6-6DB72148B5E9}"/>
              </a:ext>
            </a:extLst>
          </p:cNvPr>
          <p:cNvSpPr>
            <a:spLocks noGrp="1"/>
          </p:cNvSpPr>
          <p:nvPr>
            <p:ph type="title"/>
          </p:nvPr>
        </p:nvSpPr>
        <p:spPr>
          <a:xfrm>
            <a:off x="4196218" y="690802"/>
            <a:ext cx="4936277" cy="575890"/>
          </a:xfrm>
        </p:spPr>
        <p:txBody>
          <a:bodyPr/>
          <a:lstStyle/>
          <a:p>
            <a:r>
              <a:rPr lang="en-US" dirty="0"/>
              <a:t>Product Overview</a:t>
            </a:r>
          </a:p>
        </p:txBody>
      </p:sp>
      <p:pic>
        <p:nvPicPr>
          <p:cNvPr id="42" name="Picture Placeholder 41" descr="box icon">
            <a:extLst>
              <a:ext uri="{FF2B5EF4-FFF2-40B4-BE49-F238E27FC236}">
                <a16:creationId xmlns:a16="http://schemas.microsoft.com/office/drawing/2014/main" id="{7A0C5CE6-9CA6-4807-B23A-A4F89C0310D2}"/>
              </a:ext>
            </a:extLst>
          </p:cNvPr>
          <p:cNvPicPr>
            <a:picLocks noGrp="1" noChangeAspect="1"/>
          </p:cNvPicPr>
          <p:nvPr>
            <p:ph type="pic" sz="quarter" idx="26"/>
          </p:nvPr>
        </p:nvPicPr>
        <p:blipFill>
          <a:blip r:embed="rId2"/>
          <a:srcRect l="375" r="375"/>
          <a:stretch>
            <a:fillRect/>
          </a:stretch>
        </p:blipFill>
        <p:spPr>
          <a:prstGeom prst="rect">
            <a:avLst/>
          </a:prstGeom>
        </p:spPr>
      </p:pic>
      <p:sp>
        <p:nvSpPr>
          <p:cNvPr id="76" name="Text Placeholder 75">
            <a:extLst>
              <a:ext uri="{FF2B5EF4-FFF2-40B4-BE49-F238E27FC236}">
                <a16:creationId xmlns:a16="http://schemas.microsoft.com/office/drawing/2014/main" id="{E239EA0A-BE2A-46D5-876A-5614B0A7CF0F}"/>
              </a:ext>
            </a:extLst>
          </p:cNvPr>
          <p:cNvSpPr>
            <a:spLocks noGrp="1"/>
          </p:cNvSpPr>
          <p:nvPr>
            <p:ph type="body" sz="quarter" idx="12"/>
          </p:nvPr>
        </p:nvSpPr>
        <p:spPr>
          <a:xfrm>
            <a:off x="4190069" y="2568679"/>
            <a:ext cx="3008631" cy="348162"/>
          </a:xfrm>
        </p:spPr>
        <p:txBody>
          <a:bodyPr/>
          <a:lstStyle/>
          <a:p>
            <a:r>
              <a:rPr lang="en-US" dirty="0"/>
              <a:t>Unique</a:t>
            </a:r>
          </a:p>
        </p:txBody>
      </p:sp>
      <p:sp>
        <p:nvSpPr>
          <p:cNvPr id="77" name="Text Placeholder 76">
            <a:extLst>
              <a:ext uri="{FF2B5EF4-FFF2-40B4-BE49-F238E27FC236}">
                <a16:creationId xmlns:a16="http://schemas.microsoft.com/office/drawing/2014/main" id="{92FDC44E-20CB-4210-8DA6-F83A46B39520}"/>
              </a:ext>
            </a:extLst>
          </p:cNvPr>
          <p:cNvSpPr>
            <a:spLocks noGrp="1"/>
          </p:cNvSpPr>
          <p:nvPr>
            <p:ph type="body" sz="quarter" idx="13"/>
          </p:nvPr>
        </p:nvSpPr>
        <p:spPr>
          <a:xfrm>
            <a:off x="4190068" y="2861988"/>
            <a:ext cx="3190891" cy="636682"/>
          </a:xfrm>
        </p:spPr>
        <p:txBody>
          <a:bodyPr/>
          <a:lstStyle/>
          <a:p>
            <a:r>
              <a:rPr lang="en-ZA" dirty="0"/>
              <a:t>Only product specifically dedicated to uniquely service the commercial &amp; consumer market with a PATENTED &amp; PATENT PENDING laundry solution</a:t>
            </a:r>
            <a:endParaRPr lang="en-US" dirty="0"/>
          </a:p>
        </p:txBody>
      </p:sp>
      <p:pic>
        <p:nvPicPr>
          <p:cNvPr id="43" name="Picture Placeholder 42" descr="market icon">
            <a:extLst>
              <a:ext uri="{FF2B5EF4-FFF2-40B4-BE49-F238E27FC236}">
                <a16:creationId xmlns:a16="http://schemas.microsoft.com/office/drawing/2014/main" id="{68703471-66FD-4701-B79F-C054E717F50D}"/>
              </a:ext>
            </a:extLst>
          </p:cNvPr>
          <p:cNvPicPr>
            <a:picLocks noGrp="1" noChangeAspect="1"/>
          </p:cNvPicPr>
          <p:nvPr>
            <p:ph type="pic" sz="quarter" idx="27"/>
          </p:nvPr>
        </p:nvPicPr>
        <p:blipFill>
          <a:blip r:embed="rId3"/>
          <a:srcRect/>
          <a:stretch>
            <a:fillRect/>
          </a:stretch>
        </p:blipFill>
        <p:spPr>
          <a:prstGeom prst="rect">
            <a:avLst/>
          </a:prstGeom>
        </p:spPr>
      </p:pic>
      <p:sp>
        <p:nvSpPr>
          <p:cNvPr id="97" name="Text Placeholder 96">
            <a:extLst>
              <a:ext uri="{FF2B5EF4-FFF2-40B4-BE49-F238E27FC236}">
                <a16:creationId xmlns:a16="http://schemas.microsoft.com/office/drawing/2014/main" id="{1C9BBBD5-3078-4A97-8E7D-F5F839845BD1}"/>
              </a:ext>
            </a:extLst>
          </p:cNvPr>
          <p:cNvSpPr>
            <a:spLocks noGrp="1"/>
          </p:cNvSpPr>
          <p:nvPr>
            <p:ph type="body" sz="quarter" idx="21"/>
          </p:nvPr>
        </p:nvSpPr>
        <p:spPr>
          <a:xfrm>
            <a:off x="7913979" y="2568679"/>
            <a:ext cx="3008631" cy="348162"/>
          </a:xfrm>
        </p:spPr>
        <p:txBody>
          <a:bodyPr/>
          <a:lstStyle/>
          <a:p>
            <a:r>
              <a:rPr lang="en-US" dirty="0"/>
              <a:t>First to market</a:t>
            </a:r>
          </a:p>
        </p:txBody>
      </p:sp>
      <p:sp>
        <p:nvSpPr>
          <p:cNvPr id="96" name="Text Placeholder 95">
            <a:extLst>
              <a:ext uri="{FF2B5EF4-FFF2-40B4-BE49-F238E27FC236}">
                <a16:creationId xmlns:a16="http://schemas.microsoft.com/office/drawing/2014/main" id="{CDBDA856-8CC1-449E-B621-022F99358F0B}"/>
              </a:ext>
            </a:extLst>
          </p:cNvPr>
          <p:cNvSpPr>
            <a:spLocks noGrp="1"/>
          </p:cNvSpPr>
          <p:nvPr>
            <p:ph type="body" sz="quarter" idx="20"/>
          </p:nvPr>
        </p:nvSpPr>
        <p:spPr>
          <a:xfrm>
            <a:off x="7913979" y="2861988"/>
            <a:ext cx="3296816" cy="636682"/>
          </a:xfrm>
        </p:spPr>
        <p:txBody>
          <a:bodyPr/>
          <a:lstStyle/>
          <a:p>
            <a:r>
              <a:rPr lang="en-ZA" dirty="0"/>
              <a:t>The world’s 1</a:t>
            </a:r>
            <a:r>
              <a:rPr lang="en-ZA" baseline="30000" dirty="0"/>
              <a:t>st</a:t>
            </a:r>
            <a:r>
              <a:rPr lang="en-ZA" dirty="0"/>
              <a:t> ecobiotic detergent and molecular active protectant packaged in a single-dose sachet.  Beautifully  packaged that's both functional​ and fun to use</a:t>
            </a:r>
          </a:p>
        </p:txBody>
      </p:sp>
      <p:pic>
        <p:nvPicPr>
          <p:cNvPr id="45" name="Picture Placeholder 44" descr="clipboard with check list icon">
            <a:extLst>
              <a:ext uri="{FF2B5EF4-FFF2-40B4-BE49-F238E27FC236}">
                <a16:creationId xmlns:a16="http://schemas.microsoft.com/office/drawing/2014/main" id="{C8D7F118-FF46-4EA6-8CB0-7A7F32EA9B67}"/>
              </a:ext>
            </a:extLst>
          </p:cNvPr>
          <p:cNvPicPr>
            <a:picLocks noGrp="1" noChangeAspect="1"/>
          </p:cNvPicPr>
          <p:nvPr>
            <p:ph type="pic" sz="quarter" idx="28"/>
          </p:nvPr>
        </p:nvPicPr>
        <p:blipFill>
          <a:blip r:embed="rId4"/>
          <a:srcRect l="375" r="375"/>
          <a:stretch>
            <a:fillRect/>
          </a:stretch>
        </p:blipFill>
        <p:spPr>
          <a:prstGeom prst="rect">
            <a:avLst/>
          </a:prstGeom>
        </p:spPr>
      </p:pic>
      <p:sp>
        <p:nvSpPr>
          <p:cNvPr id="99" name="Text Placeholder 98">
            <a:extLst>
              <a:ext uri="{FF2B5EF4-FFF2-40B4-BE49-F238E27FC236}">
                <a16:creationId xmlns:a16="http://schemas.microsoft.com/office/drawing/2014/main" id="{3A32E54C-621B-48BA-A803-164046E2AE65}"/>
              </a:ext>
            </a:extLst>
          </p:cNvPr>
          <p:cNvSpPr>
            <a:spLocks noGrp="1"/>
          </p:cNvSpPr>
          <p:nvPr>
            <p:ph type="body" sz="quarter" idx="23"/>
          </p:nvPr>
        </p:nvSpPr>
        <p:spPr>
          <a:xfrm>
            <a:off x="4190069" y="5044309"/>
            <a:ext cx="3008631" cy="348162"/>
          </a:xfrm>
        </p:spPr>
        <p:txBody>
          <a:bodyPr/>
          <a:lstStyle/>
          <a:p>
            <a:r>
              <a:rPr lang="en-US" dirty="0"/>
              <a:t>Tested</a:t>
            </a:r>
          </a:p>
        </p:txBody>
      </p:sp>
      <p:sp>
        <p:nvSpPr>
          <p:cNvPr id="98" name="Text Placeholder 97">
            <a:extLst>
              <a:ext uri="{FF2B5EF4-FFF2-40B4-BE49-F238E27FC236}">
                <a16:creationId xmlns:a16="http://schemas.microsoft.com/office/drawing/2014/main" id="{01AED438-7299-4DC8-9DD9-BA1D41DA9675}"/>
              </a:ext>
            </a:extLst>
          </p:cNvPr>
          <p:cNvSpPr>
            <a:spLocks noGrp="1"/>
          </p:cNvSpPr>
          <p:nvPr>
            <p:ph type="body" sz="quarter" idx="22"/>
          </p:nvPr>
        </p:nvSpPr>
        <p:spPr>
          <a:xfrm>
            <a:off x="4190069" y="5337618"/>
            <a:ext cx="3475860" cy="636682"/>
          </a:xfrm>
        </p:spPr>
        <p:txBody>
          <a:bodyPr/>
          <a:lstStyle/>
          <a:p>
            <a:r>
              <a:rPr lang="en-ZA" dirty="0"/>
              <a:t>Extensive field &amp; laboratory testing​ and years of domestic &amp; international commercial sales provides a proven track record</a:t>
            </a:r>
          </a:p>
        </p:txBody>
      </p:sp>
      <p:pic>
        <p:nvPicPr>
          <p:cNvPr id="44" name="Picture Placeholder 43" descr="two people talking icon">
            <a:extLst>
              <a:ext uri="{FF2B5EF4-FFF2-40B4-BE49-F238E27FC236}">
                <a16:creationId xmlns:a16="http://schemas.microsoft.com/office/drawing/2014/main" id="{32FDE888-33A7-493E-A23F-0EAAB9E10952}"/>
              </a:ext>
            </a:extLst>
          </p:cNvPr>
          <p:cNvPicPr>
            <a:picLocks noGrp="1" noChangeAspect="1"/>
          </p:cNvPicPr>
          <p:nvPr>
            <p:ph type="pic" sz="quarter" idx="29"/>
          </p:nvPr>
        </p:nvPicPr>
        <p:blipFill>
          <a:blip r:embed="rId5"/>
          <a:srcRect t="131" b="131"/>
          <a:stretch>
            <a:fillRect/>
          </a:stretch>
        </p:blipFill>
        <p:spPr>
          <a:xfrm>
            <a:off x="7906631" y="4298696"/>
            <a:ext cx="603504" cy="603504"/>
          </a:xfrm>
          <a:prstGeom prst="rect">
            <a:avLst/>
          </a:prstGeom>
        </p:spPr>
      </p:pic>
      <p:sp>
        <p:nvSpPr>
          <p:cNvPr id="101" name="Text Placeholder 100">
            <a:extLst>
              <a:ext uri="{FF2B5EF4-FFF2-40B4-BE49-F238E27FC236}">
                <a16:creationId xmlns:a16="http://schemas.microsoft.com/office/drawing/2014/main" id="{9B8F2F1C-23A5-48F0-83ED-64D9A8A3E43E}"/>
              </a:ext>
            </a:extLst>
          </p:cNvPr>
          <p:cNvSpPr>
            <a:spLocks noGrp="1"/>
          </p:cNvSpPr>
          <p:nvPr>
            <p:ph type="body" sz="quarter" idx="25"/>
          </p:nvPr>
        </p:nvSpPr>
        <p:spPr>
          <a:xfrm>
            <a:off x="7913980" y="5047681"/>
            <a:ext cx="3008631" cy="348162"/>
          </a:xfrm>
        </p:spPr>
        <p:txBody>
          <a:bodyPr/>
          <a:lstStyle/>
          <a:p>
            <a:r>
              <a:rPr lang="en-US" dirty="0"/>
              <a:t>Authentic</a:t>
            </a:r>
          </a:p>
        </p:txBody>
      </p:sp>
      <p:sp>
        <p:nvSpPr>
          <p:cNvPr id="100" name="Text Placeholder 99">
            <a:extLst>
              <a:ext uri="{FF2B5EF4-FFF2-40B4-BE49-F238E27FC236}">
                <a16:creationId xmlns:a16="http://schemas.microsoft.com/office/drawing/2014/main" id="{16B8F8D8-59B2-406F-94E0-04DFD90B8D0C}"/>
              </a:ext>
            </a:extLst>
          </p:cNvPr>
          <p:cNvSpPr>
            <a:spLocks noGrp="1"/>
          </p:cNvSpPr>
          <p:nvPr>
            <p:ph type="body" sz="quarter" idx="24"/>
          </p:nvPr>
        </p:nvSpPr>
        <p:spPr>
          <a:xfrm>
            <a:off x="7913980" y="5340990"/>
            <a:ext cx="3008630" cy="636682"/>
          </a:xfrm>
        </p:spPr>
        <p:txBody>
          <a:bodyPr/>
          <a:lstStyle/>
          <a:p>
            <a:r>
              <a:rPr lang="en-ZA" dirty="0"/>
              <a:t>Designed with the help and input of domestic and international experts in the laboratory and in the field ​</a:t>
            </a:r>
          </a:p>
        </p:txBody>
      </p:sp>
      <p:sp>
        <p:nvSpPr>
          <p:cNvPr id="19" name="Footer Placeholder 18">
            <a:extLst>
              <a:ext uri="{FF2B5EF4-FFF2-40B4-BE49-F238E27FC236}">
                <a16:creationId xmlns:a16="http://schemas.microsoft.com/office/drawing/2014/main" id="{65EC8A42-193D-43A9-B162-8977ADBDB35A}"/>
              </a:ext>
            </a:extLst>
          </p:cNvPr>
          <p:cNvSpPr>
            <a:spLocks noGrp="1"/>
          </p:cNvSpPr>
          <p:nvPr>
            <p:ph type="ftr" sz="quarter" idx="3"/>
          </p:nvPr>
        </p:nvSpPr>
        <p:spPr>
          <a:xfrm rot="5400000">
            <a:off x="10541127" y="1408176"/>
            <a:ext cx="2770499" cy="365125"/>
          </a:xfrm>
        </p:spPr>
        <p:txBody>
          <a:bodyPr/>
          <a:lstStyle/>
          <a:p>
            <a:r>
              <a:rPr lang="en-US"/>
              <a:t>balance </a:t>
            </a:r>
            <a:endParaRPr lang="en-US" dirty="0"/>
          </a:p>
        </p:txBody>
      </p:sp>
      <p:sp>
        <p:nvSpPr>
          <p:cNvPr id="20" name="Slide Number Placeholder 19">
            <a:extLst>
              <a:ext uri="{FF2B5EF4-FFF2-40B4-BE49-F238E27FC236}">
                <a16:creationId xmlns:a16="http://schemas.microsoft.com/office/drawing/2014/main" id="{3DD70FC9-BBF2-4AF1-9A64-0FB9216835C5}"/>
              </a:ext>
            </a:extLst>
          </p:cNvPr>
          <p:cNvSpPr>
            <a:spLocks noGrp="1"/>
          </p:cNvSpPr>
          <p:nvPr>
            <p:ph type="sldNum" sz="quarter" idx="4"/>
          </p:nvPr>
        </p:nvSpPr>
        <p:spPr>
          <a:xfrm>
            <a:off x="11519019" y="3164804"/>
            <a:ext cx="545911" cy="580029"/>
          </a:xfrm>
        </p:spPr>
        <p:txBody>
          <a:bodyPr/>
          <a:lstStyle/>
          <a:p>
            <a:fld id="{8D1FC6F8-0BCD-47E9-9C64-690771D9C143}" type="slidenum">
              <a:rPr lang="en-US" smtClean="0"/>
              <a:pPr/>
              <a:t>9</a:t>
            </a:fld>
            <a:endParaRPr lang="en-US" dirty="0"/>
          </a:p>
        </p:txBody>
      </p:sp>
      <p:sp>
        <p:nvSpPr>
          <p:cNvPr id="41" name="Date Placeholder 40">
            <a:extLst>
              <a:ext uri="{FF2B5EF4-FFF2-40B4-BE49-F238E27FC236}">
                <a16:creationId xmlns:a16="http://schemas.microsoft.com/office/drawing/2014/main" id="{0B1681CB-9789-4D10-B109-32AB0A0751E0}"/>
              </a:ext>
            </a:extLst>
          </p:cNvPr>
          <p:cNvSpPr>
            <a:spLocks noGrp="1"/>
          </p:cNvSpPr>
          <p:nvPr>
            <p:ph type="dt" sz="half" idx="2"/>
          </p:nvPr>
        </p:nvSpPr>
        <p:spPr>
          <a:xfrm rot="5400000">
            <a:off x="10595991" y="5074920"/>
            <a:ext cx="2647667" cy="365125"/>
          </a:xfrm>
        </p:spPr>
        <p:txBody>
          <a:bodyPr/>
          <a:lstStyle/>
          <a:p>
            <a:r>
              <a:rPr lang="en-US"/>
              <a:t>01/01/24</a:t>
            </a:r>
            <a:endParaRPr lang="en-US" dirty="0"/>
          </a:p>
        </p:txBody>
      </p:sp>
    </p:spTree>
    <p:extLst>
      <p:ext uri="{BB962C8B-B14F-4D97-AF65-F5344CB8AC3E}">
        <p14:creationId xmlns:p14="http://schemas.microsoft.com/office/powerpoint/2010/main" val="1968899"/>
      </p:ext>
    </p:extLst>
  </p:cSld>
  <p:clrMapOvr>
    <a:masterClrMapping/>
  </p:clrMapOvr>
</p:sld>
</file>

<file path=ppt/theme/theme1.xml><?xml version="1.0" encoding="utf-8"?>
<a:theme xmlns:a="http://schemas.openxmlformats.org/drawingml/2006/main" name="Office Theme">
  <a:themeElements>
    <a:clrScheme name="Custom 18">
      <a:dk1>
        <a:sysClr val="windowText" lastClr="000000"/>
      </a:dk1>
      <a:lt1>
        <a:sysClr val="window" lastClr="FFFFFF"/>
      </a:lt1>
      <a:dk2>
        <a:srgbClr val="140A59"/>
      </a:dk2>
      <a:lt2>
        <a:srgbClr val="E7E6E6"/>
      </a:lt2>
      <a:accent1>
        <a:srgbClr val="2B0348"/>
      </a:accent1>
      <a:accent2>
        <a:srgbClr val="763788"/>
      </a:accent2>
      <a:accent3>
        <a:srgbClr val="EF050C"/>
      </a:accent3>
      <a:accent4>
        <a:srgbClr val="B01E4C"/>
      </a:accent4>
      <a:accent5>
        <a:srgbClr val="0565FA"/>
      </a:accent5>
      <a:accent6>
        <a:srgbClr val="0BE1FF"/>
      </a:accent6>
      <a:hlink>
        <a:srgbClr val="0563C1"/>
      </a:hlink>
      <a:folHlink>
        <a:srgbClr val="954F72"/>
      </a:folHlink>
    </a:clrScheme>
    <a:fontScheme name="Custom 15">
      <a:majorFont>
        <a:latin typeface="Century Gothic Bold"/>
        <a:ea typeface=""/>
        <a:cs typeface=""/>
      </a:majorFont>
      <a:minorFont>
        <a:latin typeface="Daytona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turistic Pitch Deck_TM56488565_Win32_JC_SL_v4" id="{6C16C3F5-3ABD-4B2B-B436-2E1E9CE9969F}" vid="{647D9492-9D63-44AA-8DEA-C98668FC47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1989D7-CF02-4DC5-9433-98B600ACA0D7}">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6C2B339A-BBCD-4BF4-A3FE-AE1F9B12F717}">
  <ds:schemaRefs>
    <ds:schemaRef ds:uri="http://schemas.microsoft.com/sharepoint/v3/contenttype/forms"/>
  </ds:schemaRefs>
</ds:datastoreItem>
</file>

<file path=customXml/itemProps3.xml><?xml version="1.0" encoding="utf-8"?>
<ds:datastoreItem xmlns:ds="http://schemas.openxmlformats.org/officeDocument/2006/customXml" ds:itemID="{6B8A4BC3-D1CE-4BB2-9C42-D67FD92CAF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Futuristic pitch deck</Template>
  <TotalTime>24299</TotalTime>
  <Words>1520</Words>
  <Application>Microsoft Office PowerPoint</Application>
  <PresentationFormat>Widescreen</PresentationFormat>
  <Paragraphs>346</Paragraphs>
  <Slides>24</Slides>
  <Notes>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Aptos Light</vt:lpstr>
      <vt:lpstr>Aptos Serif</vt:lpstr>
      <vt:lpstr>Arial</vt:lpstr>
      <vt:lpstr>Calibri</vt:lpstr>
      <vt:lpstr>Century Gothic Bold</vt:lpstr>
      <vt:lpstr>Courier New</vt:lpstr>
      <vt:lpstr>Daytona Pro Light</vt:lpstr>
      <vt:lpstr>Office Theme</vt:lpstr>
      <vt:lpstr>NEXT GENERATION LAUNDRY detergent &amp; PROTECTION Sachets</vt:lpstr>
      <vt:lpstr>Packaging  24 Count Detergent &amp; 10 Count Protection</vt:lpstr>
      <vt:lpstr>The World’s 1st  ecobiotic detergent &amp; SACHET</vt:lpstr>
      <vt:lpstr>CLEANS  DOWNSTREAM </vt:lpstr>
      <vt:lpstr>Stay ahead of bioburden</vt:lpstr>
      <vt:lpstr>About Us</vt:lpstr>
      <vt:lpstr>CONSUMER        Problem</vt:lpstr>
      <vt:lpstr>CONSUMER Solution</vt:lpstr>
      <vt:lpstr>Product Overview</vt:lpstr>
      <vt:lpstr>PowerPoint Presentation</vt:lpstr>
      <vt:lpstr>MARKET Overview</vt:lpstr>
      <vt:lpstr>Business Model</vt:lpstr>
      <vt:lpstr>PowerPoint Presentation</vt:lpstr>
      <vt:lpstr>Market opportunity overview</vt:lpstr>
      <vt:lpstr>opportunity </vt:lpstr>
      <vt:lpstr>Our competition</vt:lpstr>
      <vt:lpstr>Our competition graphic </vt:lpstr>
      <vt:lpstr>Growth strategy</vt:lpstr>
      <vt:lpstr>ONE-year action plan</vt:lpstr>
      <vt:lpstr>Traction</vt:lpstr>
      <vt:lpstr>financials</vt:lpstr>
      <vt:lpstr>Funding</vt:lpstr>
      <vt:lpstr>Our team</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cleaner Laundry TechnologYs</dc:title>
  <dc:creator>Les Bridwell</dc:creator>
  <cp:lastModifiedBy>Les Bridwell</cp:lastModifiedBy>
  <cp:revision>2</cp:revision>
  <dcterms:created xsi:type="dcterms:W3CDTF">2023-12-28T20:57:26Z</dcterms:created>
  <dcterms:modified xsi:type="dcterms:W3CDTF">2024-01-14T18:26:28Z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